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31"/>
  </p:notesMasterIdLst>
  <p:handoutMasterIdLst>
    <p:handoutMasterId r:id="rId32"/>
  </p:handoutMasterIdLst>
  <p:sldIdLst>
    <p:sldId id="308" r:id="rId5"/>
    <p:sldId id="301" r:id="rId6"/>
    <p:sldId id="300" r:id="rId7"/>
    <p:sldId id="336" r:id="rId8"/>
    <p:sldId id="304" r:id="rId9"/>
    <p:sldId id="303" r:id="rId10"/>
    <p:sldId id="265" r:id="rId11"/>
    <p:sldId id="317" r:id="rId12"/>
    <p:sldId id="315" r:id="rId13"/>
    <p:sldId id="319" r:id="rId14"/>
    <p:sldId id="321" r:id="rId15"/>
    <p:sldId id="325" r:id="rId16"/>
    <p:sldId id="323" r:id="rId17"/>
    <p:sldId id="326" r:id="rId18"/>
    <p:sldId id="327" r:id="rId19"/>
    <p:sldId id="328" r:id="rId20"/>
    <p:sldId id="329" r:id="rId21"/>
    <p:sldId id="330" r:id="rId22"/>
    <p:sldId id="331" r:id="rId23"/>
    <p:sldId id="332" r:id="rId24"/>
    <p:sldId id="333" r:id="rId25"/>
    <p:sldId id="312" r:id="rId26"/>
    <p:sldId id="313" r:id="rId27"/>
    <p:sldId id="335" r:id="rId28"/>
    <p:sldId id="309" r:id="rId29"/>
    <p:sldId id="284" r:id="rId30"/>
  </p:sldIdLst>
  <p:sldSz cx="12192000" cy="6858000"/>
  <p:notesSz cx="6735763" cy="9866313"/>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98" autoAdjust="0"/>
  </p:normalViewPr>
  <p:slideViewPr>
    <p:cSldViewPr snapToGrid="0">
      <p:cViewPr varScale="1">
        <p:scale>
          <a:sx n="78" d="100"/>
          <a:sy n="78" d="100"/>
        </p:scale>
        <p:origin x="878" y="62"/>
      </p:cViewPr>
      <p:guideLst/>
    </p:cSldViewPr>
  </p:slideViewPr>
  <p:notesTextViewPr>
    <p:cViewPr>
      <p:scale>
        <a:sx n="1" d="1"/>
        <a:sy n="1" d="1"/>
      </p:scale>
      <p:origin x="0" y="0"/>
    </p:cViewPr>
  </p:notesTextViewPr>
  <p:sorterViewPr>
    <p:cViewPr>
      <p:scale>
        <a:sx n="72" d="100"/>
        <a:sy n="72" d="100"/>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3DD35D-9765-4E5F-95CE-DA45F3637BF5}" type="doc">
      <dgm:prSet loTypeId="urn:microsoft.com/office/officeart/2016/7/layout/RoundedRectangleTimeline#2" loCatId="other" qsTypeId="urn:microsoft.com/office/officeart/2005/8/quickstyle/simple1" qsCatId="simple" csTypeId="urn:microsoft.com/office/officeart/2005/8/colors/colorful5" csCatId="colorful" phldr="1"/>
      <dgm:spPr/>
      <dgm:t>
        <a:bodyPr rtlCol="0"/>
        <a:lstStyle/>
        <a:p>
          <a:pPr rtl="0"/>
          <a:endParaRPr lang="en-US"/>
        </a:p>
      </dgm:t>
    </dgm:pt>
    <dgm:pt modelId="{25E771E7-8CF7-4491-9507-55BFE693DC7B}">
      <dgm:prSet phldrT="[Text]"/>
      <dgm:spPr>
        <a:solidFill>
          <a:schemeClr val="accent1"/>
        </a:solidFill>
        <a:ln w="19050">
          <a:noFill/>
        </a:ln>
      </dgm:spPr>
      <dgm:t>
        <a:bodyPr rtlCol="0"/>
        <a:lstStyle/>
        <a:p>
          <a:pPr rtl="0"/>
          <a:r>
            <a:rPr lang="ja-JP" altLang="en-US" noProof="0" dirty="0">
              <a:solidFill>
                <a:schemeClr val="tx1"/>
              </a:solidFill>
              <a:latin typeface="Meiryo UI" panose="020B0604030504040204" pitchFamily="50" charset="-128"/>
              <a:ea typeface="Meiryo UI" panose="020B0604030504040204" pitchFamily="50" charset="-128"/>
            </a:rPr>
            <a:t>矢巾ゆりかご会（</a:t>
          </a:r>
          <a:r>
            <a:rPr lang="en-US" altLang="ja-JP" noProof="0" dirty="0">
              <a:solidFill>
                <a:schemeClr val="tx1"/>
              </a:solidFill>
              <a:latin typeface="Meiryo UI" panose="020B0604030504040204" pitchFamily="50" charset="-128"/>
              <a:ea typeface="Meiryo UI" panose="020B0604030504040204" pitchFamily="50" charset="-128"/>
            </a:rPr>
            <a:t>2002</a:t>
          </a:r>
          <a:r>
            <a:rPr lang="ja-JP" altLang="en-US" noProof="0" dirty="0">
              <a:solidFill>
                <a:schemeClr val="tx1"/>
              </a:solidFill>
              <a:latin typeface="Meiryo UI" panose="020B0604030504040204" pitchFamily="50" charset="-128"/>
              <a:ea typeface="Meiryo UI" panose="020B0604030504040204" pitchFamily="50" charset="-128"/>
            </a:rPr>
            <a:t>）</a:t>
          </a:r>
        </a:p>
      </dgm:t>
    </dgm:pt>
    <dgm:pt modelId="{D34FC0B2-1D9D-47C1-B680-27EF2E97D428}" type="parTrans" cxnId="{E01FE584-0925-4BC0-9383-A1E85DE458F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B3CFB133-9C4F-4A0A-888D-0CEC78FFDFFC}" type="sibTrans" cxnId="{E01FE584-0925-4BC0-9383-A1E85DE458F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EB81D1D4-3A06-49A6-9CBB-2A11D66B1783}">
      <dgm:prSet phldrT="[Text]" custT="1"/>
      <dgm:spPr/>
      <dgm:t>
        <a:bodyPr rtlCol="0"/>
        <a:lstStyle/>
        <a:p>
          <a:pPr rtl="0">
            <a:lnSpc>
              <a:spcPct val="100000"/>
            </a:lnSpc>
            <a:buFont typeface="Arial" panose="020B0604020202020204" pitchFamily="34" charset="0"/>
            <a:buChar char="•"/>
          </a:pPr>
          <a:r>
            <a:rPr lang="ja-JP" altLang="en-US" sz="1400" noProof="0" dirty="0">
              <a:latin typeface="Meiryo UI" panose="020B0604030504040204" pitchFamily="50" charset="-128"/>
              <a:ea typeface="Meiryo UI" panose="020B0604030504040204" pitchFamily="50" charset="-128"/>
            </a:rPr>
            <a:t>町主催「保育ママ講座」の受講生有志で自宅でお子さんを送迎・預かり保育の会を設立</a:t>
          </a:r>
        </a:p>
      </dgm:t>
    </dgm:pt>
    <dgm:pt modelId="{721F31C1-C769-40A8-9C34-A74470BAB532}" type="parTrans" cxnId="{5E008CC8-B8C6-4B46-94B0-C60406121E38}">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0519A5BA-BBEC-4C39-9FFD-05D4C020199E}" type="sibTrans" cxnId="{5E008CC8-B8C6-4B46-94B0-C60406121E38}">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D76BB3CF-DF5A-41FB-B6A4-25743CF1642F}">
      <dgm:prSet phldrT="[Text]"/>
      <dgm:spPr>
        <a:solidFill>
          <a:schemeClr val="accent1">
            <a:alpha val="20000"/>
          </a:schemeClr>
        </a:solidFill>
        <a:ln w="19050">
          <a:noFill/>
        </a:ln>
      </dgm:spPr>
      <dgm:t>
        <a:bodyPr rtlCol="0"/>
        <a:lstStyle/>
        <a:p>
          <a:pPr rtl="0"/>
          <a:r>
            <a:rPr lang="ja-JP" altLang="en-US" noProof="0" dirty="0">
              <a:solidFill>
                <a:schemeClr val="tx1"/>
              </a:solidFill>
              <a:latin typeface="Meiryo UI" panose="020B0604030504040204" pitchFamily="50" charset="-128"/>
              <a:ea typeface="Meiryo UI" panose="020B0604030504040204" pitchFamily="50" charset="-128"/>
            </a:rPr>
            <a:t>法人設立（</a:t>
          </a:r>
          <a:r>
            <a:rPr lang="en-US" altLang="ja-JP" noProof="0" dirty="0">
              <a:solidFill>
                <a:schemeClr val="tx1"/>
              </a:solidFill>
              <a:latin typeface="Meiryo UI" panose="020B0604030504040204" pitchFamily="50" charset="-128"/>
              <a:ea typeface="Meiryo UI" panose="020B0604030504040204" pitchFamily="50" charset="-128"/>
            </a:rPr>
            <a:t>2004</a:t>
          </a:r>
          <a:r>
            <a:rPr lang="ja-JP" altLang="en-US" noProof="0" dirty="0">
              <a:solidFill>
                <a:schemeClr val="tx1"/>
              </a:solidFill>
              <a:latin typeface="Meiryo UI" panose="020B0604030504040204" pitchFamily="50" charset="-128"/>
              <a:ea typeface="Meiryo UI" panose="020B0604030504040204" pitchFamily="50" charset="-128"/>
            </a:rPr>
            <a:t>）​​</a:t>
          </a:r>
        </a:p>
      </dgm:t>
    </dgm:pt>
    <dgm:pt modelId="{5DD1E055-F36A-4363-9BA1-453D18F6AA18}" type="parTrans" cxnId="{8422E397-A2A7-4656-BDD0-A5DEE35EA0FC}">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24234FDB-132A-43EF-B90D-1D285BFF51D4}" type="sibTrans" cxnId="{8422E397-A2A7-4656-BDD0-A5DEE35EA0FC}">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3F378E98-4217-47A9-8134-DE6C3ABFE041}">
      <dgm:prSet phldrT="[Text]" custT="1"/>
      <dgm:spPr/>
      <dgm:t>
        <a:bodyPr rtlCol="0"/>
        <a:lstStyle/>
        <a:p>
          <a:pPr rtl="0">
            <a:lnSpc>
              <a:spcPct val="100000"/>
            </a:lnSpc>
            <a:buFont typeface="Arial" panose="020B0604020202020204" pitchFamily="34" charset="0"/>
            <a:buChar char="•"/>
          </a:pPr>
          <a:r>
            <a:rPr lang="ja-JP" altLang="en-US" sz="1400" b="0" i="0" noProof="0" dirty="0">
              <a:latin typeface="Meiryo UI" panose="020B0604030504040204" pitchFamily="50" charset="-128"/>
              <a:ea typeface="Meiryo UI" panose="020B0604030504040204" pitchFamily="50" charset="-128"/>
            </a:rPr>
            <a:t>矢巾町立矢巾東児童館の新設に伴い</a:t>
          </a:r>
          <a:endParaRPr lang="en-US" altLang="ja-JP" sz="1400" b="0" i="0" noProof="0" dirty="0">
            <a:latin typeface="Meiryo UI" panose="020B0604030504040204" pitchFamily="50" charset="-128"/>
            <a:ea typeface="Meiryo UI" panose="020B0604030504040204" pitchFamily="50" charset="-128"/>
          </a:endParaRPr>
        </a:p>
        <a:p>
          <a:pPr rtl="0">
            <a:lnSpc>
              <a:spcPct val="100000"/>
            </a:lnSpc>
            <a:buFont typeface="Arial" panose="020B0604020202020204" pitchFamily="34" charset="0"/>
            <a:buChar char="•"/>
          </a:pPr>
          <a:r>
            <a:rPr lang="ja-JP" altLang="en-US" sz="1400" b="0" i="0" noProof="0" dirty="0">
              <a:latin typeface="Meiryo UI" panose="020B0604030504040204" pitchFamily="50" charset="-128"/>
              <a:ea typeface="Meiryo UI" panose="020B0604030504040204" pitchFamily="50" charset="-128"/>
            </a:rPr>
            <a:t>指定管理運営を目指して法人化</a:t>
          </a:r>
          <a:endParaRPr lang="en-US" altLang="ja-JP" sz="1400" b="0" i="0" noProof="0" dirty="0">
            <a:latin typeface="Meiryo UI" panose="020B0604030504040204" pitchFamily="50" charset="-128"/>
            <a:ea typeface="Meiryo UI" panose="020B0604030504040204" pitchFamily="50" charset="-128"/>
          </a:endParaRPr>
        </a:p>
      </dgm:t>
    </dgm:pt>
    <dgm:pt modelId="{48653CFB-283F-4824-B87B-943F5C5E7841}" type="parTrans" cxnId="{E2F6ED9C-E6CA-4E7F-B747-37A284E29D2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0638CE31-017E-4421-AF9D-A58647C395DF}" type="sibTrans" cxnId="{E2F6ED9C-E6CA-4E7F-B747-37A284E29D2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8F3B4B19-33F4-47AC-BE4E-B66181ED98B4}">
      <dgm:prSet phldrT="[Text]"/>
      <dgm:spPr>
        <a:solidFill>
          <a:schemeClr val="accent3"/>
        </a:solidFill>
        <a:ln w="19050">
          <a:noFill/>
        </a:ln>
      </dgm:spPr>
      <dgm:t>
        <a:bodyPr rtlCol="0"/>
        <a:lstStyle/>
        <a:p>
          <a:pPr rtl="0"/>
          <a:r>
            <a:rPr lang="ja-JP" altLang="en-US" noProof="0" dirty="0">
              <a:solidFill>
                <a:schemeClr val="tx1"/>
              </a:solidFill>
              <a:latin typeface="Meiryo UI" panose="020B0604030504040204" pitchFamily="50" charset="-128"/>
              <a:ea typeface="Meiryo UI" panose="020B0604030504040204" pitchFamily="50" charset="-128"/>
            </a:rPr>
            <a:t>指定管理・</a:t>
          </a:r>
          <a:r>
            <a:rPr lang="en-US" altLang="ja-JP" noProof="0" dirty="0">
              <a:solidFill>
                <a:schemeClr val="tx1"/>
              </a:solidFill>
              <a:latin typeface="Meiryo UI" panose="020B0604030504040204" pitchFamily="50" charset="-128"/>
              <a:ea typeface="Meiryo UI" panose="020B0604030504040204" pitchFamily="50" charset="-128"/>
            </a:rPr>
            <a:t>PFI</a:t>
          </a:r>
          <a:r>
            <a:rPr lang="ja-JP" altLang="en-US" noProof="0" dirty="0">
              <a:solidFill>
                <a:schemeClr val="tx1"/>
              </a:solidFill>
              <a:latin typeface="Meiryo UI" panose="020B0604030504040204" pitchFamily="50" charset="-128"/>
              <a:ea typeface="Meiryo UI" panose="020B0604030504040204" pitchFamily="50" charset="-128"/>
            </a:rPr>
            <a:t>事業​​</a:t>
          </a:r>
        </a:p>
      </dgm:t>
    </dgm:pt>
    <dgm:pt modelId="{D56FE0BA-AE10-413D-B7E3-CD20C3731D50}" type="parTrans" cxnId="{E9FED118-8FC1-46A3-BD00-F94098ECD6A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2C34AF2B-9D07-4B75-9E74-1C680AB14CF6}" type="sibTrans" cxnId="{E9FED118-8FC1-46A3-BD00-F94098ECD6A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0AFF4C1B-302C-42EF-B59F-97CDC2799D17}">
      <dgm:prSet phldrT="[Text]" custT="1"/>
      <dgm:spPr/>
      <dgm:t>
        <a:bodyPr rtlCol="0"/>
        <a:lstStyle/>
        <a:p>
          <a:pPr algn="l" rtl="0">
            <a:lnSpc>
              <a:spcPts val="1200"/>
            </a:lnSpc>
            <a:buFont typeface="Arial" panose="020B0604020202020204" pitchFamily="34" charset="0"/>
            <a:buChar char="•"/>
          </a:pPr>
          <a:r>
            <a:rPr lang="en-US" altLang="ja-JP" sz="1400" b="0" i="0" noProof="0" dirty="0">
              <a:latin typeface="Meiryo UI" panose="020B0604030504040204" pitchFamily="50" charset="-128"/>
              <a:ea typeface="Meiryo UI" panose="020B0604030504040204" pitchFamily="50" charset="-128"/>
            </a:rPr>
            <a:t>2004</a:t>
          </a:r>
          <a:r>
            <a:rPr lang="ja-JP" altLang="en-US" sz="1400" b="0" i="0" noProof="0" dirty="0">
              <a:latin typeface="Meiryo UI" panose="020B0604030504040204" pitchFamily="50" charset="-128"/>
              <a:ea typeface="Meiryo UI" panose="020B0604030504040204" pitchFamily="50" charset="-128"/>
            </a:rPr>
            <a:t>年　矢巾町立矢巾東児童館</a:t>
          </a:r>
          <a:endParaRPr lang="en-US" altLang="ja-JP" sz="1400" b="0" i="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en-US" altLang="ja-JP" sz="1400" b="0" i="0" noProof="0" dirty="0">
              <a:latin typeface="Meiryo UI" panose="020B0604030504040204" pitchFamily="50" charset="-128"/>
              <a:ea typeface="Meiryo UI" panose="020B0604030504040204" pitchFamily="50" charset="-128"/>
            </a:rPr>
            <a:t>2016</a:t>
          </a:r>
          <a:r>
            <a:rPr lang="ja-JP" altLang="en-US" sz="1400" b="0" i="0" noProof="0" dirty="0">
              <a:latin typeface="Meiryo UI" panose="020B0604030504040204" pitchFamily="50" charset="-128"/>
              <a:ea typeface="Meiryo UI" panose="020B0604030504040204" pitchFamily="50" charset="-128"/>
            </a:rPr>
            <a:t>年　矢巾町子育て世代</a:t>
          </a:r>
          <a:endParaRPr lang="en-US" altLang="ja-JP" sz="1400" b="0" i="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ja-JP" altLang="en-US" sz="1400" b="0" i="0" noProof="0" dirty="0">
              <a:latin typeface="Meiryo UI" panose="020B0604030504040204" pitchFamily="50" charset="-128"/>
              <a:ea typeface="Meiryo UI" panose="020B0604030504040204" pitchFamily="50" charset="-128"/>
            </a:rPr>
            <a:t>　　　　　   活動支援センター</a:t>
          </a:r>
          <a:endParaRPr lang="ja-JP" altLang="en-US" sz="1400" noProof="0" dirty="0">
            <a:latin typeface="Meiryo UI" panose="020B0604030504040204" pitchFamily="50" charset="-128"/>
            <a:ea typeface="Meiryo UI" panose="020B0604030504040204" pitchFamily="50" charset="-128"/>
          </a:endParaRPr>
        </a:p>
      </dgm:t>
    </dgm:pt>
    <dgm:pt modelId="{0EBE8459-BB53-4FEB-9003-4D3795F4559C}" type="parTrans" cxnId="{C23B5F60-F074-45B8-BB09-18AD4152539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6755B5A7-26F9-4D2F-8EA9-DCC4A05B07D9}" type="sibTrans" cxnId="{C23B5F60-F074-45B8-BB09-18AD4152539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80CB43E4-C30F-4DCA-A3E9-D12FA78CE0FB}">
      <dgm:prSet/>
      <dgm:spPr>
        <a:solidFill>
          <a:schemeClr val="accent3">
            <a:alpha val="20000"/>
          </a:schemeClr>
        </a:solidFill>
        <a:ln w="19050">
          <a:noFill/>
        </a:ln>
      </dgm:spPr>
      <dgm:t>
        <a:bodyPr rtlCol="0"/>
        <a:lstStyle/>
        <a:p>
          <a:pPr rtl="0"/>
          <a:r>
            <a:rPr lang="ja-JP" altLang="en-US" noProof="0" dirty="0">
              <a:solidFill>
                <a:schemeClr val="tx1"/>
              </a:solidFill>
              <a:latin typeface="Meiryo UI" panose="020B0604030504040204" pitchFamily="50" charset="-128"/>
              <a:ea typeface="Meiryo UI" panose="020B0604030504040204" pitchFamily="50" charset="-128"/>
            </a:rPr>
            <a:t>業務委託</a:t>
          </a:r>
        </a:p>
      </dgm:t>
    </dgm:pt>
    <dgm:pt modelId="{22BA2624-35EA-49E9-BC2A-8019555F56F6}" type="sibTrans" cxnId="{E3C761DA-B59A-4658-B3C8-B73D008958C7}">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662CF9D0-9536-4AC8-90CC-1A9C062F4327}" type="parTrans" cxnId="{E3C761DA-B59A-4658-B3C8-B73D008958C7}">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6C230327-1904-47CB-BB1D-FD9D9F4A90BF}">
      <dgm:prSet/>
      <dgm:spPr>
        <a:solidFill>
          <a:schemeClr val="bg1">
            <a:lumMod val="85000"/>
          </a:schemeClr>
        </a:solidFill>
        <a:ln w="19050">
          <a:noFill/>
        </a:ln>
      </dgm:spPr>
      <dgm:t>
        <a:bodyPr rtlCol="0"/>
        <a:lstStyle/>
        <a:p>
          <a:pPr rtl="0"/>
          <a:r>
            <a:rPr lang="ja-JP" altLang="en-US" noProof="0" dirty="0">
              <a:solidFill>
                <a:schemeClr val="tx1"/>
              </a:solidFill>
              <a:latin typeface="Meiryo UI" panose="020B0604030504040204" pitchFamily="50" charset="-128"/>
              <a:ea typeface="Meiryo UI" panose="020B0604030504040204" pitchFamily="50" charset="-128"/>
            </a:rPr>
            <a:t>自主事業</a:t>
          </a:r>
        </a:p>
      </dgm:t>
    </dgm:pt>
    <dgm:pt modelId="{383C96B1-5630-4111-BDC2-DC9415E1D3B9}" type="sibTrans" cxnId="{DF2D3747-AF1D-43CC-ACD2-1C81B945A006}">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F5865BF2-099D-45F3-9F9F-E9048C52D1A9}" type="parTrans" cxnId="{DF2D3747-AF1D-43CC-ACD2-1C81B945A006}">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E7DB8C28-3728-493B-A3D7-1FE9EFE7E4C2}">
      <dgm:prSet custT="1"/>
      <dgm:spPr/>
      <dgm:t>
        <a:bodyPr rtlCol="0"/>
        <a:lstStyle/>
        <a:p>
          <a:pPr algn="l" rtl="0">
            <a:lnSpc>
              <a:spcPts val="1200"/>
            </a:lnSpc>
            <a:buFont typeface="Arial" panose="020B0604020202020204" pitchFamily="34" charset="0"/>
            <a:buChar char="•"/>
          </a:pPr>
          <a:r>
            <a:rPr lang="en-US" altLang="ja-JP" sz="1400" noProof="0" dirty="0">
              <a:latin typeface="Meiryo UI" panose="020B0604030504040204" pitchFamily="50" charset="-128"/>
              <a:ea typeface="Meiryo UI" panose="020B0604030504040204" pitchFamily="50" charset="-128"/>
            </a:rPr>
            <a:t>2010</a:t>
          </a:r>
          <a:r>
            <a:rPr lang="ja-JP" altLang="en-US" sz="1400" noProof="0" dirty="0">
              <a:latin typeface="Meiryo UI" panose="020B0604030504040204" pitchFamily="50" charset="-128"/>
              <a:ea typeface="Meiryo UI" panose="020B0604030504040204" pitchFamily="50" charset="-128"/>
            </a:rPr>
            <a:t>年　児童のびのび教室事業</a:t>
          </a:r>
          <a:endParaRPr lang="en-US" altLang="ja-JP" sz="140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ja-JP" altLang="en-US" sz="1400" noProof="0" dirty="0">
              <a:latin typeface="Meiryo UI" panose="020B0604030504040204" pitchFamily="50" charset="-128"/>
              <a:ea typeface="Meiryo UI" panose="020B0604030504040204" pitchFamily="50" charset="-128"/>
            </a:rPr>
            <a:t>　　　　　　 さくらんぼ広場</a:t>
          </a:r>
          <a:endParaRPr lang="en-US" altLang="ja-JP" sz="140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en-US" altLang="ja-JP" sz="1400" noProof="0" dirty="0">
              <a:latin typeface="Meiryo UI" panose="020B0604030504040204" pitchFamily="50" charset="-128"/>
              <a:ea typeface="Meiryo UI" panose="020B0604030504040204" pitchFamily="50" charset="-128"/>
            </a:rPr>
            <a:t>2019</a:t>
          </a:r>
          <a:r>
            <a:rPr lang="ja-JP" altLang="en-US" sz="1400" noProof="0" dirty="0">
              <a:latin typeface="Meiryo UI" panose="020B0604030504040204" pitchFamily="50" charset="-128"/>
              <a:ea typeface="Meiryo UI" panose="020B0604030504040204" pitchFamily="50" charset="-128"/>
            </a:rPr>
            <a:t>年　産前産後サポート事業</a:t>
          </a:r>
          <a:endParaRPr lang="en-US" altLang="ja-JP" sz="140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en-US" altLang="ja-JP" sz="1400" noProof="0" dirty="0">
              <a:latin typeface="Meiryo UI" panose="020B0604030504040204" pitchFamily="50" charset="-128"/>
              <a:ea typeface="Meiryo UI" panose="020B0604030504040204" pitchFamily="50" charset="-128"/>
            </a:rPr>
            <a:t>2021</a:t>
          </a:r>
          <a:r>
            <a:rPr lang="ja-JP" altLang="en-US" sz="1400" noProof="0" dirty="0">
              <a:latin typeface="Meiryo UI" panose="020B0604030504040204" pitchFamily="50" charset="-128"/>
              <a:ea typeface="Meiryo UI" panose="020B0604030504040204" pitchFamily="50" charset="-128"/>
            </a:rPr>
            <a:t>年　</a:t>
          </a:r>
          <a:r>
            <a:rPr lang="en-US" altLang="ja-JP" sz="1400" noProof="0" dirty="0" err="1">
              <a:latin typeface="Meiryo UI" panose="020B0604030504040204" pitchFamily="50" charset="-128"/>
              <a:ea typeface="Meiryo UI" panose="020B0604030504040204" pitchFamily="50" charset="-128"/>
            </a:rPr>
            <a:t>aiai</a:t>
          </a:r>
          <a:r>
            <a:rPr lang="ja-JP" altLang="en-US" sz="1400" noProof="0" dirty="0">
              <a:latin typeface="Meiryo UI" panose="020B0604030504040204" pitchFamily="50" charset="-128"/>
              <a:ea typeface="Meiryo UI" panose="020B0604030504040204" pitchFamily="50" charset="-128"/>
            </a:rPr>
            <a:t>ひろば</a:t>
          </a:r>
          <a:endParaRPr lang="en-US" altLang="ja-JP" sz="140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en-US" altLang="ja-JP" sz="1400" noProof="0" dirty="0">
              <a:latin typeface="Meiryo UI" panose="020B0604030504040204" pitchFamily="50" charset="-128"/>
              <a:ea typeface="Meiryo UI" panose="020B0604030504040204" pitchFamily="50" charset="-128"/>
            </a:rPr>
            <a:t>2022</a:t>
          </a:r>
          <a:r>
            <a:rPr lang="ja-JP" altLang="en-US" sz="1400" noProof="0" dirty="0">
              <a:latin typeface="Meiryo UI" panose="020B0604030504040204" pitchFamily="50" charset="-128"/>
              <a:ea typeface="Meiryo UI" panose="020B0604030504040204" pitchFamily="50" charset="-128"/>
            </a:rPr>
            <a:t>年　矢巾町ﾌｧﾐﾘｰｻﾎﾟｰﾄｾﾝﾀｰ</a:t>
          </a:r>
          <a:endParaRPr lang="en-US" altLang="ja-JP" sz="1400" noProof="0" dirty="0">
            <a:latin typeface="Meiryo UI" panose="020B0604030504040204" pitchFamily="50" charset="-128"/>
            <a:ea typeface="Meiryo UI" panose="020B0604030504040204" pitchFamily="50" charset="-128"/>
          </a:endParaRPr>
        </a:p>
      </dgm:t>
    </dgm:pt>
    <dgm:pt modelId="{86C82348-62AC-47C0-A4F1-60BF58B70325}" type="parTrans" cxnId="{5D5F46B2-925E-4A4E-A867-A220894EC4F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5399BFCE-FDB4-4666-81C7-DC36EB3DA553}" type="sibTrans" cxnId="{5D5F46B2-925E-4A4E-A867-A220894EC4F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3AA5C518-6101-47DE-A504-F7F8D31BAC0F}">
      <dgm:prSet custT="1"/>
      <dgm:spPr/>
      <dgm:t>
        <a:bodyPr rtlCol="0"/>
        <a:lstStyle/>
        <a:p>
          <a:pPr rtl="0">
            <a:lnSpc>
              <a:spcPct val="100000"/>
            </a:lnSpc>
            <a:buFont typeface="Wingdings" panose="05000000000000000000" pitchFamily="2" charset="2"/>
            <a:buChar char="u"/>
          </a:pPr>
          <a:r>
            <a:rPr lang="en-US" altLang="ja-JP" sz="1400" noProof="0" dirty="0">
              <a:latin typeface="Meiryo UI" panose="020B0604030504040204" pitchFamily="50" charset="-128"/>
              <a:ea typeface="Meiryo UI" panose="020B0604030504040204" pitchFamily="50" charset="-128"/>
            </a:rPr>
            <a:t>2011</a:t>
          </a:r>
          <a:r>
            <a:rPr lang="ja-JP" altLang="en-US" sz="1400" noProof="0" dirty="0">
              <a:latin typeface="Meiryo UI" panose="020B0604030504040204" pitchFamily="50" charset="-128"/>
              <a:ea typeface="Meiryo UI" panose="020B0604030504040204" pitchFamily="50" charset="-128"/>
            </a:rPr>
            <a:t>年～布えほんづくり</a:t>
          </a:r>
          <a:endParaRPr lang="en-US" altLang="ja-JP" sz="1400" noProof="0" dirty="0">
            <a:latin typeface="Meiryo UI" panose="020B0604030504040204" pitchFamily="50" charset="-128"/>
            <a:ea typeface="Meiryo UI" panose="020B0604030504040204" pitchFamily="50" charset="-128"/>
          </a:endParaRPr>
        </a:p>
        <a:p>
          <a:pPr rtl="0">
            <a:lnSpc>
              <a:spcPct val="100000"/>
            </a:lnSpc>
            <a:buFont typeface="Wingdings" panose="05000000000000000000" pitchFamily="2" charset="2"/>
            <a:buChar char="u"/>
          </a:pPr>
          <a:r>
            <a:rPr lang="en-US" altLang="ja-JP" sz="1400" noProof="0" dirty="0">
              <a:latin typeface="Meiryo UI" panose="020B0604030504040204" pitchFamily="50" charset="-128"/>
              <a:ea typeface="Meiryo UI" panose="020B0604030504040204" pitchFamily="50" charset="-128"/>
            </a:rPr>
            <a:t>2020</a:t>
          </a:r>
          <a:r>
            <a:rPr lang="ja-JP" altLang="en-US" sz="1400" noProof="0" dirty="0">
              <a:latin typeface="Meiryo UI" panose="020B0604030504040204" pitchFamily="50" charset="-128"/>
              <a:ea typeface="Meiryo UI" panose="020B0604030504040204" pitchFamily="50" charset="-128"/>
            </a:rPr>
            <a:t>年～おもちゃフレンズ</a:t>
          </a:r>
        </a:p>
      </dgm:t>
    </dgm:pt>
    <dgm:pt modelId="{C33DEA67-DC41-4FD7-BAF1-1EBBE63C3B81}" type="parTrans" cxnId="{3A57B4D5-27C4-4372-954B-03F42D8D5B7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84ADADB6-F501-44B3-B426-011C7C46A020}" type="sibTrans" cxnId="{3A57B4D5-27C4-4372-954B-03F42D8D5B7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FE888CE1-9F15-40DF-9718-C8B432B3BB83}" type="pres">
      <dgm:prSet presAssocID="{013DD35D-9765-4E5F-95CE-DA45F3637BF5}" presName="Name0" presStyleCnt="0">
        <dgm:presLayoutVars>
          <dgm:chMax/>
          <dgm:chPref/>
          <dgm:dir/>
          <dgm:animLvl val="lvl"/>
        </dgm:presLayoutVars>
      </dgm:prSet>
      <dgm:spPr/>
    </dgm:pt>
    <dgm:pt modelId="{6874F8A9-3A6A-4A68-8589-D9ADA9A8F39A}" type="pres">
      <dgm:prSet presAssocID="{25E771E7-8CF7-4491-9507-55BFE693DC7B}" presName="composite" presStyleCnt="0"/>
      <dgm:spPr/>
    </dgm:pt>
    <dgm:pt modelId="{CE8822BE-640B-46A0-B366-1477F5768BB1}" type="pres">
      <dgm:prSet presAssocID="{25E771E7-8CF7-4491-9507-55BFE693DC7B}" presName="Parent1" presStyleLbl="alignNode1" presStyleIdx="0" presStyleCnt="5">
        <dgm:presLayoutVars>
          <dgm:chMax val="1"/>
          <dgm:chPref val="1"/>
          <dgm:bulletEnabled val="1"/>
        </dgm:presLayoutVars>
      </dgm:prSet>
      <dgm:spPr>
        <a:prstGeom prst="rect">
          <a:avLst/>
        </a:prstGeom>
      </dgm:spPr>
    </dgm:pt>
    <dgm:pt modelId="{A27629C2-87D9-4163-9365-FC275ADC4CA0}" type="pres">
      <dgm:prSet presAssocID="{25E771E7-8CF7-4491-9507-55BFE693DC7B}" presName="Childtext1" presStyleLbl="revTx" presStyleIdx="0" presStyleCnt="5">
        <dgm:presLayoutVars>
          <dgm:bulletEnabled val="1"/>
        </dgm:presLayoutVars>
      </dgm:prSet>
      <dgm:spPr/>
    </dgm:pt>
    <dgm:pt modelId="{38893DF2-F8BF-45A3-9200-4CD8C329334E}" type="pres">
      <dgm:prSet presAssocID="{25E771E7-8CF7-4491-9507-55BFE693DC7B}" presName="ConnectLine" presStyleLbl="callout" presStyleIdx="0"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5A62AEC3-EC27-4AFA-B56B-79326645CDDC}" type="pres">
      <dgm:prSet presAssocID="{25E771E7-8CF7-4491-9507-55BFE693DC7B}" presName="ConnectLineEnd" presStyleLbl="lnNode1" presStyleIdx="0" presStyleCnt="5" custLinFactNeighborX="3223" custLinFactNeighborY="91360"/>
      <dgm:spPr>
        <a:solidFill>
          <a:schemeClr val="tx1"/>
        </a:solidFill>
        <a:ln>
          <a:noFill/>
        </a:ln>
      </dgm:spPr>
    </dgm:pt>
    <dgm:pt modelId="{DE94FAC5-5D77-48EB-8174-64F26CA894F0}" type="pres">
      <dgm:prSet presAssocID="{25E771E7-8CF7-4491-9507-55BFE693DC7B}" presName="EmptyPane" presStyleCnt="0"/>
      <dgm:spPr/>
    </dgm:pt>
    <dgm:pt modelId="{0E593029-E077-4B3E-A24D-4E079F1D5E67}" type="pres">
      <dgm:prSet presAssocID="{B3CFB133-9C4F-4A0A-888D-0CEC78FFDFFC}" presName="spaceBetweenRectangles" presStyleCnt="0"/>
      <dgm:spPr/>
    </dgm:pt>
    <dgm:pt modelId="{52AB05C6-3304-49EF-BFAD-870AB53E640E}" type="pres">
      <dgm:prSet presAssocID="{D76BB3CF-DF5A-41FB-B6A4-25743CF1642F}" presName="composite" presStyleCnt="0"/>
      <dgm:spPr/>
    </dgm:pt>
    <dgm:pt modelId="{9C14E56E-28F6-4BF9-9EDF-2769E1A89A07}" type="pres">
      <dgm:prSet presAssocID="{D76BB3CF-DF5A-41FB-B6A4-25743CF1642F}" presName="Parent1" presStyleLbl="alignNode1" presStyleIdx="1" presStyleCnt="5">
        <dgm:presLayoutVars>
          <dgm:chMax val="1"/>
          <dgm:chPref val="1"/>
          <dgm:bulletEnabled val="1"/>
        </dgm:presLayoutVars>
      </dgm:prSet>
      <dgm:spPr>
        <a:prstGeom prst="rect">
          <a:avLst/>
        </a:prstGeom>
      </dgm:spPr>
    </dgm:pt>
    <dgm:pt modelId="{381C85ED-02C3-43BB-AB7D-DF18967DB45A}" type="pres">
      <dgm:prSet presAssocID="{D76BB3CF-DF5A-41FB-B6A4-25743CF1642F}" presName="Childtext1" presStyleLbl="revTx" presStyleIdx="1" presStyleCnt="5" custScaleX="107186">
        <dgm:presLayoutVars>
          <dgm:bulletEnabled val="1"/>
        </dgm:presLayoutVars>
      </dgm:prSet>
      <dgm:spPr/>
    </dgm:pt>
    <dgm:pt modelId="{F51F39F5-A989-488C-BFD6-69D558D451E8}" type="pres">
      <dgm:prSet presAssocID="{D76BB3CF-DF5A-41FB-B6A4-25743CF1642F}" presName="ConnectLine" presStyleLbl="callout" presStyleIdx="1"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A5349257-4327-4545-9142-153EF70CC757}" type="pres">
      <dgm:prSet presAssocID="{D76BB3CF-DF5A-41FB-B6A4-25743CF1642F}" presName="ConnectLineEnd" presStyleLbl="lnNode1" presStyleIdx="1" presStyleCnt="5" custLinFactNeighborX="534" custLinFactNeighborY="-46769"/>
      <dgm:spPr>
        <a:solidFill>
          <a:schemeClr val="tx1"/>
        </a:solidFill>
        <a:ln>
          <a:noFill/>
        </a:ln>
      </dgm:spPr>
    </dgm:pt>
    <dgm:pt modelId="{3F5B546C-1579-4E01-8611-2E18328B1B42}" type="pres">
      <dgm:prSet presAssocID="{D76BB3CF-DF5A-41FB-B6A4-25743CF1642F}" presName="EmptyPane" presStyleCnt="0"/>
      <dgm:spPr/>
    </dgm:pt>
    <dgm:pt modelId="{8FB68658-1BA4-41EF-AB95-76A3ACDE8DDD}" type="pres">
      <dgm:prSet presAssocID="{24234FDB-132A-43EF-B90D-1D285BFF51D4}" presName="spaceBetweenRectangles" presStyleCnt="0"/>
      <dgm:spPr/>
    </dgm:pt>
    <dgm:pt modelId="{EDB63637-6388-460A-9080-8C19D1551DAE}" type="pres">
      <dgm:prSet presAssocID="{8F3B4B19-33F4-47AC-BE4E-B66181ED98B4}" presName="composite" presStyleCnt="0"/>
      <dgm:spPr/>
    </dgm:pt>
    <dgm:pt modelId="{72DD609F-4804-4D65-8014-4ECA3F2307C5}" type="pres">
      <dgm:prSet presAssocID="{8F3B4B19-33F4-47AC-BE4E-B66181ED98B4}" presName="Parent1" presStyleLbl="alignNode1" presStyleIdx="2" presStyleCnt="5">
        <dgm:presLayoutVars>
          <dgm:chMax val="1"/>
          <dgm:chPref val="1"/>
          <dgm:bulletEnabled val="1"/>
        </dgm:presLayoutVars>
      </dgm:prSet>
      <dgm:spPr>
        <a:prstGeom prst="rect">
          <a:avLst/>
        </a:prstGeom>
      </dgm:spPr>
    </dgm:pt>
    <dgm:pt modelId="{AB0282E3-1216-4CDB-AC5F-106C1EEEB95A}" type="pres">
      <dgm:prSet presAssocID="{8F3B4B19-33F4-47AC-BE4E-B66181ED98B4}" presName="Childtext1" presStyleLbl="revTx" presStyleIdx="2" presStyleCnt="5">
        <dgm:presLayoutVars>
          <dgm:bulletEnabled val="1"/>
        </dgm:presLayoutVars>
      </dgm:prSet>
      <dgm:spPr/>
    </dgm:pt>
    <dgm:pt modelId="{0D377583-EAA6-47CC-B504-762FB6EBAB9C}" type="pres">
      <dgm:prSet presAssocID="{8F3B4B19-33F4-47AC-BE4E-B66181ED98B4}" presName="ConnectLine" presStyleLbl="callout" presStyleIdx="2"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72321D10-9092-4E81-9AD7-ACA033236CC0}" type="pres">
      <dgm:prSet presAssocID="{8F3B4B19-33F4-47AC-BE4E-B66181ED98B4}" presName="ConnectLineEnd" presStyleLbl="lnNode1" presStyleIdx="2" presStyleCnt="5" custLinFactNeighborX="2690" custLinFactNeighborY="91360"/>
      <dgm:spPr>
        <a:solidFill>
          <a:schemeClr val="tx1"/>
        </a:solidFill>
        <a:ln>
          <a:noFill/>
        </a:ln>
      </dgm:spPr>
    </dgm:pt>
    <dgm:pt modelId="{5112F4EE-10B9-493B-9CCF-BDBDDB5CD939}" type="pres">
      <dgm:prSet presAssocID="{8F3B4B19-33F4-47AC-BE4E-B66181ED98B4}" presName="EmptyPane" presStyleCnt="0"/>
      <dgm:spPr/>
    </dgm:pt>
    <dgm:pt modelId="{696DFD6D-4BE8-4B4E-AC75-92702E2B3720}" type="pres">
      <dgm:prSet presAssocID="{2C34AF2B-9D07-4B75-9E74-1C680AB14CF6}" presName="spaceBetweenRectangles" presStyleCnt="0"/>
      <dgm:spPr/>
    </dgm:pt>
    <dgm:pt modelId="{D3935727-4804-47D5-A672-62CC82B7DD7A}" type="pres">
      <dgm:prSet presAssocID="{80CB43E4-C30F-4DCA-A3E9-D12FA78CE0FB}" presName="composite" presStyleCnt="0"/>
      <dgm:spPr/>
    </dgm:pt>
    <dgm:pt modelId="{95553EDF-C46A-491F-99E2-89CCFA971EC7}" type="pres">
      <dgm:prSet presAssocID="{80CB43E4-C30F-4DCA-A3E9-D12FA78CE0FB}" presName="Parent1" presStyleLbl="alignNode1" presStyleIdx="3" presStyleCnt="5">
        <dgm:presLayoutVars>
          <dgm:chMax val="1"/>
          <dgm:chPref val="1"/>
          <dgm:bulletEnabled val="1"/>
        </dgm:presLayoutVars>
      </dgm:prSet>
      <dgm:spPr>
        <a:prstGeom prst="rect">
          <a:avLst/>
        </a:prstGeom>
      </dgm:spPr>
    </dgm:pt>
    <dgm:pt modelId="{5A57A077-9B08-4866-8C21-35D61D6745A2}" type="pres">
      <dgm:prSet presAssocID="{80CB43E4-C30F-4DCA-A3E9-D12FA78CE0FB}" presName="Childtext1" presStyleLbl="revTx" presStyleIdx="3" presStyleCnt="5" custScaleX="105482">
        <dgm:presLayoutVars>
          <dgm:bulletEnabled val="1"/>
        </dgm:presLayoutVars>
      </dgm:prSet>
      <dgm:spPr/>
    </dgm:pt>
    <dgm:pt modelId="{3F96C175-FC65-44B4-B1A3-BD3686077937}" type="pres">
      <dgm:prSet presAssocID="{80CB43E4-C30F-4DCA-A3E9-D12FA78CE0FB}" presName="ConnectLine" presStyleLbl="callout" presStyleIdx="3"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E150CCC3-D56D-4BD2-8570-DF61526015EB}" type="pres">
      <dgm:prSet presAssocID="{80CB43E4-C30F-4DCA-A3E9-D12FA78CE0FB}" presName="ConnectLineEnd" presStyleLbl="lnNode1" presStyleIdx="3" presStyleCnt="5" custLinFactNeighborY="-91360"/>
      <dgm:spPr>
        <a:solidFill>
          <a:schemeClr val="tx1"/>
        </a:solidFill>
        <a:ln>
          <a:noFill/>
        </a:ln>
      </dgm:spPr>
    </dgm:pt>
    <dgm:pt modelId="{2DA77722-C5DF-4186-8BFA-F2D3DF1A03FC}" type="pres">
      <dgm:prSet presAssocID="{80CB43E4-C30F-4DCA-A3E9-D12FA78CE0FB}" presName="EmptyPane" presStyleCnt="0"/>
      <dgm:spPr/>
    </dgm:pt>
    <dgm:pt modelId="{CBEA0876-8BC1-42BC-AF5C-0E14ABA10196}" type="pres">
      <dgm:prSet presAssocID="{22BA2624-35EA-49E9-BC2A-8019555F56F6}" presName="spaceBetweenRectangles" presStyleCnt="0"/>
      <dgm:spPr/>
    </dgm:pt>
    <dgm:pt modelId="{1DA78AF2-980C-44A2-9853-DCCDDA44A286}" type="pres">
      <dgm:prSet presAssocID="{6C230327-1904-47CB-BB1D-FD9D9F4A90BF}" presName="composite" presStyleCnt="0"/>
      <dgm:spPr/>
    </dgm:pt>
    <dgm:pt modelId="{48C9FB51-D66D-4F14-8DE5-0A719732E7B6}" type="pres">
      <dgm:prSet presAssocID="{6C230327-1904-47CB-BB1D-FD9D9F4A90BF}" presName="Parent1" presStyleLbl="alignNode1" presStyleIdx="4" presStyleCnt="5">
        <dgm:presLayoutVars>
          <dgm:chMax val="1"/>
          <dgm:chPref val="1"/>
          <dgm:bulletEnabled val="1"/>
        </dgm:presLayoutVars>
      </dgm:prSet>
      <dgm:spPr>
        <a:prstGeom prst="rect">
          <a:avLst/>
        </a:prstGeom>
      </dgm:spPr>
    </dgm:pt>
    <dgm:pt modelId="{CB726486-3B5A-47F8-90E4-EC34C8ADB385}" type="pres">
      <dgm:prSet presAssocID="{6C230327-1904-47CB-BB1D-FD9D9F4A90BF}" presName="Childtext1" presStyleLbl="revTx" presStyleIdx="4" presStyleCnt="5">
        <dgm:presLayoutVars>
          <dgm:bulletEnabled val="1"/>
        </dgm:presLayoutVars>
      </dgm:prSet>
      <dgm:spPr/>
    </dgm:pt>
    <dgm:pt modelId="{5012A99F-560A-4636-953C-5F263876E566}" type="pres">
      <dgm:prSet presAssocID="{6C230327-1904-47CB-BB1D-FD9D9F4A90BF}" presName="ConnectLine" presStyleLbl="callout" presStyleIdx="4"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456F09DE-8CFF-414A-A967-17AF417A13B8}" type="pres">
      <dgm:prSet presAssocID="{6C230327-1904-47CB-BB1D-FD9D9F4A90BF}" presName="ConnectLineEnd" presStyleLbl="lnNode1" presStyleIdx="4" presStyleCnt="5" custLinFactNeighborX="533" custLinFactNeighborY="91362"/>
      <dgm:spPr>
        <a:solidFill>
          <a:schemeClr val="tx1"/>
        </a:solidFill>
        <a:ln>
          <a:noFill/>
        </a:ln>
      </dgm:spPr>
    </dgm:pt>
    <dgm:pt modelId="{C11A432F-80B7-4941-B5AB-3A959DC1769B}" type="pres">
      <dgm:prSet presAssocID="{6C230327-1904-47CB-BB1D-FD9D9F4A90BF}" presName="EmptyPane" presStyleCnt="0"/>
      <dgm:spPr/>
    </dgm:pt>
  </dgm:ptLst>
  <dgm:cxnLst>
    <dgm:cxn modelId="{4B4BB302-6D68-46A1-83BF-ED4715D62D4C}" type="presOf" srcId="{EB81D1D4-3A06-49A6-9CBB-2A11D66B1783}" destId="{A27629C2-87D9-4163-9365-FC275ADC4CA0}" srcOrd="0" destOrd="0" presId="urn:microsoft.com/office/officeart/2016/7/layout/RoundedRectangleTimeline#2"/>
    <dgm:cxn modelId="{228B2C11-3273-4EA1-9A09-3B22B82AED13}" type="presOf" srcId="{80CB43E4-C30F-4DCA-A3E9-D12FA78CE0FB}" destId="{95553EDF-C46A-491F-99E2-89CCFA971EC7}" srcOrd="0" destOrd="0" presId="urn:microsoft.com/office/officeart/2016/7/layout/RoundedRectangleTimeline#2"/>
    <dgm:cxn modelId="{E9FED118-8FC1-46A3-BD00-F94098ECD6A4}" srcId="{013DD35D-9765-4E5F-95CE-DA45F3637BF5}" destId="{8F3B4B19-33F4-47AC-BE4E-B66181ED98B4}" srcOrd="2" destOrd="0" parTransId="{D56FE0BA-AE10-413D-B7E3-CD20C3731D50}" sibTransId="{2C34AF2B-9D07-4B75-9E74-1C680AB14CF6}"/>
    <dgm:cxn modelId="{DD176C1E-CFBD-428E-9AE1-BC44A205AE40}" type="presOf" srcId="{D76BB3CF-DF5A-41FB-B6A4-25743CF1642F}" destId="{9C14E56E-28F6-4BF9-9EDF-2769E1A89A07}" srcOrd="0" destOrd="0" presId="urn:microsoft.com/office/officeart/2016/7/layout/RoundedRectangleTimeline#2"/>
    <dgm:cxn modelId="{EBCB5D36-831A-4B97-8581-6B725E361406}" type="presOf" srcId="{3F378E98-4217-47A9-8134-DE6C3ABFE041}" destId="{381C85ED-02C3-43BB-AB7D-DF18967DB45A}" srcOrd="0" destOrd="0" presId="urn:microsoft.com/office/officeart/2016/7/layout/RoundedRectangleTimeline#2"/>
    <dgm:cxn modelId="{C23B5F60-F074-45B8-BB09-18AD4152539D}" srcId="{8F3B4B19-33F4-47AC-BE4E-B66181ED98B4}" destId="{0AFF4C1B-302C-42EF-B59F-97CDC2799D17}" srcOrd="0" destOrd="0" parTransId="{0EBE8459-BB53-4FEB-9003-4D3795F4559C}" sibTransId="{6755B5A7-26F9-4D2F-8EA9-DCC4A05B07D9}"/>
    <dgm:cxn modelId="{711C1C47-1ACD-4CF6-94A3-A65870CD9388}" type="presOf" srcId="{0AFF4C1B-302C-42EF-B59F-97CDC2799D17}" destId="{AB0282E3-1216-4CDB-AC5F-106C1EEEB95A}" srcOrd="0" destOrd="0" presId="urn:microsoft.com/office/officeart/2016/7/layout/RoundedRectangleTimeline#2"/>
    <dgm:cxn modelId="{DF2D3747-AF1D-43CC-ACD2-1C81B945A006}" srcId="{013DD35D-9765-4E5F-95CE-DA45F3637BF5}" destId="{6C230327-1904-47CB-BB1D-FD9D9F4A90BF}" srcOrd="4" destOrd="0" parTransId="{F5865BF2-099D-45F3-9F9F-E9048C52D1A9}" sibTransId="{383C96B1-5630-4111-BDC2-DC9415E1D3B9}"/>
    <dgm:cxn modelId="{21261374-9143-4E6D-8DCE-83DDD5AC4B67}" type="presOf" srcId="{013DD35D-9765-4E5F-95CE-DA45F3637BF5}" destId="{FE888CE1-9F15-40DF-9718-C8B432B3BB83}" srcOrd="0" destOrd="0" presId="urn:microsoft.com/office/officeart/2016/7/layout/RoundedRectangleTimeline#2"/>
    <dgm:cxn modelId="{E01FE584-0925-4BC0-9383-A1E85DE458FD}" srcId="{013DD35D-9765-4E5F-95CE-DA45F3637BF5}" destId="{25E771E7-8CF7-4491-9507-55BFE693DC7B}" srcOrd="0" destOrd="0" parTransId="{D34FC0B2-1D9D-47C1-B680-27EF2E97D428}" sibTransId="{B3CFB133-9C4F-4A0A-888D-0CEC78FFDFFC}"/>
    <dgm:cxn modelId="{8422E397-A2A7-4656-BDD0-A5DEE35EA0FC}" srcId="{013DD35D-9765-4E5F-95CE-DA45F3637BF5}" destId="{D76BB3CF-DF5A-41FB-B6A4-25743CF1642F}" srcOrd="1" destOrd="0" parTransId="{5DD1E055-F36A-4363-9BA1-453D18F6AA18}" sibTransId="{24234FDB-132A-43EF-B90D-1D285BFF51D4}"/>
    <dgm:cxn modelId="{E2F6ED9C-E6CA-4E7F-B747-37A284E29D24}" srcId="{D76BB3CF-DF5A-41FB-B6A4-25743CF1642F}" destId="{3F378E98-4217-47A9-8134-DE6C3ABFE041}" srcOrd="0" destOrd="0" parTransId="{48653CFB-283F-4824-B87B-943F5C5E7841}" sibTransId="{0638CE31-017E-4421-AF9D-A58647C395DF}"/>
    <dgm:cxn modelId="{5D5F46B2-925E-4A4E-A867-A220894EC4FD}" srcId="{80CB43E4-C30F-4DCA-A3E9-D12FA78CE0FB}" destId="{E7DB8C28-3728-493B-A3D7-1FE9EFE7E4C2}" srcOrd="0" destOrd="0" parTransId="{86C82348-62AC-47C0-A4F1-60BF58B70325}" sibTransId="{5399BFCE-FDB4-4666-81C7-DC36EB3DA553}"/>
    <dgm:cxn modelId="{B33573B8-E645-4B6E-AE47-CE400B7EDF67}" type="presOf" srcId="{E7DB8C28-3728-493B-A3D7-1FE9EFE7E4C2}" destId="{5A57A077-9B08-4866-8C21-35D61D6745A2}" srcOrd="0" destOrd="0" presId="urn:microsoft.com/office/officeart/2016/7/layout/RoundedRectangleTimeline#2"/>
    <dgm:cxn modelId="{5E008CC8-B8C6-4B46-94B0-C60406121E38}" srcId="{25E771E7-8CF7-4491-9507-55BFE693DC7B}" destId="{EB81D1D4-3A06-49A6-9CBB-2A11D66B1783}" srcOrd="0" destOrd="0" parTransId="{721F31C1-C769-40A8-9C34-A74470BAB532}" sibTransId="{0519A5BA-BBEC-4C39-9FFD-05D4C020199E}"/>
    <dgm:cxn modelId="{87049AD0-EF56-4F12-B68B-4F804DB2FAC5}" type="presOf" srcId="{3AA5C518-6101-47DE-A504-F7F8D31BAC0F}" destId="{CB726486-3B5A-47F8-90E4-EC34C8ADB385}" srcOrd="0" destOrd="0" presId="urn:microsoft.com/office/officeart/2016/7/layout/RoundedRectangleTimeline#2"/>
    <dgm:cxn modelId="{3A57B4D5-27C4-4372-954B-03F42D8D5B74}" srcId="{6C230327-1904-47CB-BB1D-FD9D9F4A90BF}" destId="{3AA5C518-6101-47DE-A504-F7F8D31BAC0F}" srcOrd="0" destOrd="0" parTransId="{C33DEA67-DC41-4FD7-BAF1-1EBBE63C3B81}" sibTransId="{84ADADB6-F501-44B3-B426-011C7C46A020}"/>
    <dgm:cxn modelId="{E3C761DA-B59A-4658-B3C8-B73D008958C7}" srcId="{013DD35D-9765-4E5F-95CE-DA45F3637BF5}" destId="{80CB43E4-C30F-4DCA-A3E9-D12FA78CE0FB}" srcOrd="3" destOrd="0" parTransId="{662CF9D0-9536-4AC8-90CC-1A9C062F4327}" sibTransId="{22BA2624-35EA-49E9-BC2A-8019555F56F6}"/>
    <dgm:cxn modelId="{EA8FB9DF-9BAE-4A95-B103-E2C437B47283}" type="presOf" srcId="{6C230327-1904-47CB-BB1D-FD9D9F4A90BF}" destId="{48C9FB51-D66D-4F14-8DE5-0A719732E7B6}" srcOrd="0" destOrd="0" presId="urn:microsoft.com/office/officeart/2016/7/layout/RoundedRectangleTimeline#2"/>
    <dgm:cxn modelId="{B14070EC-DA7C-4009-A5A9-F052CAFA2F3C}" type="presOf" srcId="{8F3B4B19-33F4-47AC-BE4E-B66181ED98B4}" destId="{72DD609F-4804-4D65-8014-4ECA3F2307C5}" srcOrd="0" destOrd="0" presId="urn:microsoft.com/office/officeart/2016/7/layout/RoundedRectangleTimeline#2"/>
    <dgm:cxn modelId="{39CDAEED-F285-4C54-8872-33295545F6FC}" type="presOf" srcId="{25E771E7-8CF7-4491-9507-55BFE693DC7B}" destId="{CE8822BE-640B-46A0-B366-1477F5768BB1}" srcOrd="0" destOrd="0" presId="urn:microsoft.com/office/officeart/2016/7/layout/RoundedRectangleTimeline#2"/>
    <dgm:cxn modelId="{01FC7409-7708-4BFA-A7AE-16D7A758A727}" type="presParOf" srcId="{FE888CE1-9F15-40DF-9718-C8B432B3BB83}" destId="{6874F8A9-3A6A-4A68-8589-D9ADA9A8F39A}" srcOrd="0" destOrd="0" presId="urn:microsoft.com/office/officeart/2016/7/layout/RoundedRectangleTimeline#2"/>
    <dgm:cxn modelId="{77B08A10-9A98-4737-849B-A280A76CE09F}" type="presParOf" srcId="{6874F8A9-3A6A-4A68-8589-D9ADA9A8F39A}" destId="{CE8822BE-640B-46A0-B366-1477F5768BB1}" srcOrd="0" destOrd="0" presId="urn:microsoft.com/office/officeart/2016/7/layout/RoundedRectangleTimeline#2"/>
    <dgm:cxn modelId="{7807E95C-B84C-495B-A82F-AA9F3D77EB7D}" type="presParOf" srcId="{6874F8A9-3A6A-4A68-8589-D9ADA9A8F39A}" destId="{A27629C2-87D9-4163-9365-FC275ADC4CA0}" srcOrd="1" destOrd="0" presId="urn:microsoft.com/office/officeart/2016/7/layout/RoundedRectangleTimeline#2"/>
    <dgm:cxn modelId="{EC1A7FF3-2639-45F6-9099-8FE642B21929}" type="presParOf" srcId="{6874F8A9-3A6A-4A68-8589-D9ADA9A8F39A}" destId="{38893DF2-F8BF-45A3-9200-4CD8C329334E}" srcOrd="2" destOrd="0" presId="urn:microsoft.com/office/officeart/2016/7/layout/RoundedRectangleTimeline#2"/>
    <dgm:cxn modelId="{0CDA36A1-EB7C-4F99-87EF-6775CCE066FF}" type="presParOf" srcId="{6874F8A9-3A6A-4A68-8589-D9ADA9A8F39A}" destId="{5A62AEC3-EC27-4AFA-B56B-79326645CDDC}" srcOrd="3" destOrd="0" presId="urn:microsoft.com/office/officeart/2016/7/layout/RoundedRectangleTimeline#2"/>
    <dgm:cxn modelId="{4A620BCC-2924-47A2-8605-9CF08F838A1C}" type="presParOf" srcId="{6874F8A9-3A6A-4A68-8589-D9ADA9A8F39A}" destId="{DE94FAC5-5D77-48EB-8174-64F26CA894F0}" srcOrd="4" destOrd="0" presId="urn:microsoft.com/office/officeart/2016/7/layout/RoundedRectangleTimeline#2"/>
    <dgm:cxn modelId="{4C65EE4B-2F5C-416A-9A22-810488863EF4}" type="presParOf" srcId="{FE888CE1-9F15-40DF-9718-C8B432B3BB83}" destId="{0E593029-E077-4B3E-A24D-4E079F1D5E67}" srcOrd="1" destOrd="0" presId="urn:microsoft.com/office/officeart/2016/7/layout/RoundedRectangleTimeline#2"/>
    <dgm:cxn modelId="{EB4139CE-64F9-44CD-9149-B7C861E9EFFD}" type="presParOf" srcId="{FE888CE1-9F15-40DF-9718-C8B432B3BB83}" destId="{52AB05C6-3304-49EF-BFAD-870AB53E640E}" srcOrd="2" destOrd="0" presId="urn:microsoft.com/office/officeart/2016/7/layout/RoundedRectangleTimeline#2"/>
    <dgm:cxn modelId="{19F14B82-9A7C-4ED5-99E0-4B2DBBAB1431}" type="presParOf" srcId="{52AB05C6-3304-49EF-BFAD-870AB53E640E}" destId="{9C14E56E-28F6-4BF9-9EDF-2769E1A89A07}" srcOrd="0" destOrd="0" presId="urn:microsoft.com/office/officeart/2016/7/layout/RoundedRectangleTimeline#2"/>
    <dgm:cxn modelId="{92E4743A-67BF-43F3-B0A4-184D64B3844F}" type="presParOf" srcId="{52AB05C6-3304-49EF-BFAD-870AB53E640E}" destId="{381C85ED-02C3-43BB-AB7D-DF18967DB45A}" srcOrd="1" destOrd="0" presId="urn:microsoft.com/office/officeart/2016/7/layout/RoundedRectangleTimeline#2"/>
    <dgm:cxn modelId="{BC706060-D7D1-4C93-8EFC-D8D7122C0B8C}" type="presParOf" srcId="{52AB05C6-3304-49EF-BFAD-870AB53E640E}" destId="{F51F39F5-A989-488C-BFD6-69D558D451E8}" srcOrd="2" destOrd="0" presId="urn:microsoft.com/office/officeart/2016/7/layout/RoundedRectangleTimeline#2"/>
    <dgm:cxn modelId="{2659A907-F1C8-4D1A-9855-31D63C76062C}" type="presParOf" srcId="{52AB05C6-3304-49EF-BFAD-870AB53E640E}" destId="{A5349257-4327-4545-9142-153EF70CC757}" srcOrd="3" destOrd="0" presId="urn:microsoft.com/office/officeart/2016/7/layout/RoundedRectangleTimeline#2"/>
    <dgm:cxn modelId="{F032016B-316B-45AB-BF73-C7884C400283}" type="presParOf" srcId="{52AB05C6-3304-49EF-BFAD-870AB53E640E}" destId="{3F5B546C-1579-4E01-8611-2E18328B1B42}" srcOrd="4" destOrd="0" presId="urn:microsoft.com/office/officeart/2016/7/layout/RoundedRectangleTimeline#2"/>
    <dgm:cxn modelId="{D4CAE4CA-C879-43ED-A030-19EB31CBBCBD}" type="presParOf" srcId="{FE888CE1-9F15-40DF-9718-C8B432B3BB83}" destId="{8FB68658-1BA4-41EF-AB95-76A3ACDE8DDD}" srcOrd="3" destOrd="0" presId="urn:microsoft.com/office/officeart/2016/7/layout/RoundedRectangleTimeline#2"/>
    <dgm:cxn modelId="{6AFAD720-BD65-4AD8-A03B-5B1F2F71B97E}" type="presParOf" srcId="{FE888CE1-9F15-40DF-9718-C8B432B3BB83}" destId="{EDB63637-6388-460A-9080-8C19D1551DAE}" srcOrd="4" destOrd="0" presId="urn:microsoft.com/office/officeart/2016/7/layout/RoundedRectangleTimeline#2"/>
    <dgm:cxn modelId="{3798603C-642E-4D22-9A0F-E957F6638D47}" type="presParOf" srcId="{EDB63637-6388-460A-9080-8C19D1551DAE}" destId="{72DD609F-4804-4D65-8014-4ECA3F2307C5}" srcOrd="0" destOrd="0" presId="urn:microsoft.com/office/officeart/2016/7/layout/RoundedRectangleTimeline#2"/>
    <dgm:cxn modelId="{8D48B4E4-4EC4-4E39-9366-F0E104684733}" type="presParOf" srcId="{EDB63637-6388-460A-9080-8C19D1551DAE}" destId="{AB0282E3-1216-4CDB-AC5F-106C1EEEB95A}" srcOrd="1" destOrd="0" presId="urn:microsoft.com/office/officeart/2016/7/layout/RoundedRectangleTimeline#2"/>
    <dgm:cxn modelId="{14D85B8D-6059-4646-BF8A-6D157A0EB161}" type="presParOf" srcId="{EDB63637-6388-460A-9080-8C19D1551DAE}" destId="{0D377583-EAA6-47CC-B504-762FB6EBAB9C}" srcOrd="2" destOrd="0" presId="urn:microsoft.com/office/officeart/2016/7/layout/RoundedRectangleTimeline#2"/>
    <dgm:cxn modelId="{7552110D-125C-4CBB-9179-3BA48D235A22}" type="presParOf" srcId="{EDB63637-6388-460A-9080-8C19D1551DAE}" destId="{72321D10-9092-4E81-9AD7-ACA033236CC0}" srcOrd="3" destOrd="0" presId="urn:microsoft.com/office/officeart/2016/7/layout/RoundedRectangleTimeline#2"/>
    <dgm:cxn modelId="{AB8518D2-7101-4023-BA16-E59A660E7ABB}" type="presParOf" srcId="{EDB63637-6388-460A-9080-8C19D1551DAE}" destId="{5112F4EE-10B9-493B-9CCF-BDBDDB5CD939}" srcOrd="4" destOrd="0" presId="urn:microsoft.com/office/officeart/2016/7/layout/RoundedRectangleTimeline#2"/>
    <dgm:cxn modelId="{EFE2D36F-9260-42E3-8AD4-DC3C24F8DC8B}" type="presParOf" srcId="{FE888CE1-9F15-40DF-9718-C8B432B3BB83}" destId="{696DFD6D-4BE8-4B4E-AC75-92702E2B3720}" srcOrd="5" destOrd="0" presId="urn:microsoft.com/office/officeart/2016/7/layout/RoundedRectangleTimeline#2"/>
    <dgm:cxn modelId="{475CFBD6-9306-4954-93A5-28E9998FD9FC}" type="presParOf" srcId="{FE888CE1-9F15-40DF-9718-C8B432B3BB83}" destId="{D3935727-4804-47D5-A672-62CC82B7DD7A}" srcOrd="6" destOrd="0" presId="urn:microsoft.com/office/officeart/2016/7/layout/RoundedRectangleTimeline#2"/>
    <dgm:cxn modelId="{62FE4F95-AD3D-4E21-9428-D7AFDBDA824B}" type="presParOf" srcId="{D3935727-4804-47D5-A672-62CC82B7DD7A}" destId="{95553EDF-C46A-491F-99E2-89CCFA971EC7}" srcOrd="0" destOrd="0" presId="urn:microsoft.com/office/officeart/2016/7/layout/RoundedRectangleTimeline#2"/>
    <dgm:cxn modelId="{C204284B-1D02-4ABD-842E-8D53D8B8B81E}" type="presParOf" srcId="{D3935727-4804-47D5-A672-62CC82B7DD7A}" destId="{5A57A077-9B08-4866-8C21-35D61D6745A2}" srcOrd="1" destOrd="0" presId="urn:microsoft.com/office/officeart/2016/7/layout/RoundedRectangleTimeline#2"/>
    <dgm:cxn modelId="{410B6006-9605-4FEF-9FCE-1A8B9B58669B}" type="presParOf" srcId="{D3935727-4804-47D5-A672-62CC82B7DD7A}" destId="{3F96C175-FC65-44B4-B1A3-BD3686077937}" srcOrd="2" destOrd="0" presId="urn:microsoft.com/office/officeart/2016/7/layout/RoundedRectangleTimeline#2"/>
    <dgm:cxn modelId="{4C3DE9F4-8B9F-453D-8198-48605D9B02E8}" type="presParOf" srcId="{D3935727-4804-47D5-A672-62CC82B7DD7A}" destId="{E150CCC3-D56D-4BD2-8570-DF61526015EB}" srcOrd="3" destOrd="0" presId="urn:microsoft.com/office/officeart/2016/7/layout/RoundedRectangleTimeline#2"/>
    <dgm:cxn modelId="{769D07BA-BC8C-488C-8512-DF3DB46D4CA8}" type="presParOf" srcId="{D3935727-4804-47D5-A672-62CC82B7DD7A}" destId="{2DA77722-C5DF-4186-8BFA-F2D3DF1A03FC}" srcOrd="4" destOrd="0" presId="urn:microsoft.com/office/officeart/2016/7/layout/RoundedRectangleTimeline#2"/>
    <dgm:cxn modelId="{A2CF3D3A-EA1B-4E5C-9F20-53D5F50F1374}" type="presParOf" srcId="{FE888CE1-9F15-40DF-9718-C8B432B3BB83}" destId="{CBEA0876-8BC1-42BC-AF5C-0E14ABA10196}" srcOrd="7" destOrd="0" presId="urn:microsoft.com/office/officeart/2016/7/layout/RoundedRectangleTimeline#2"/>
    <dgm:cxn modelId="{3C1191EA-DA37-47C3-BC03-29926FD788E9}" type="presParOf" srcId="{FE888CE1-9F15-40DF-9718-C8B432B3BB83}" destId="{1DA78AF2-980C-44A2-9853-DCCDDA44A286}" srcOrd="8" destOrd="0" presId="urn:microsoft.com/office/officeart/2016/7/layout/RoundedRectangleTimeline#2"/>
    <dgm:cxn modelId="{1E78AFCB-5468-43FB-8603-C205A3BDDC26}" type="presParOf" srcId="{1DA78AF2-980C-44A2-9853-DCCDDA44A286}" destId="{48C9FB51-D66D-4F14-8DE5-0A719732E7B6}" srcOrd="0" destOrd="0" presId="urn:microsoft.com/office/officeart/2016/7/layout/RoundedRectangleTimeline#2"/>
    <dgm:cxn modelId="{585FE02D-8310-49BD-ADF0-50E8430D6148}" type="presParOf" srcId="{1DA78AF2-980C-44A2-9853-DCCDDA44A286}" destId="{CB726486-3B5A-47F8-90E4-EC34C8ADB385}" srcOrd="1" destOrd="0" presId="urn:microsoft.com/office/officeart/2016/7/layout/RoundedRectangleTimeline#2"/>
    <dgm:cxn modelId="{023548DD-82F5-497B-8274-6186E134547B}" type="presParOf" srcId="{1DA78AF2-980C-44A2-9853-DCCDDA44A286}" destId="{5012A99F-560A-4636-953C-5F263876E566}" srcOrd="2" destOrd="0" presId="urn:microsoft.com/office/officeart/2016/7/layout/RoundedRectangleTimeline#2"/>
    <dgm:cxn modelId="{C49A1876-0E71-438B-8124-191AC7F4831A}" type="presParOf" srcId="{1DA78AF2-980C-44A2-9853-DCCDDA44A286}" destId="{456F09DE-8CFF-414A-A967-17AF417A13B8}" srcOrd="3" destOrd="0" presId="urn:microsoft.com/office/officeart/2016/7/layout/RoundedRectangleTimeline#2"/>
    <dgm:cxn modelId="{4EDCB2D0-6E09-4CAB-9DD1-52CEA2B6D3CF}" type="presParOf" srcId="{1DA78AF2-980C-44A2-9853-DCCDDA44A286}" destId="{C11A432F-80B7-4941-B5AB-3A959DC1769B}" srcOrd="4" destOrd="0" presId="urn:microsoft.com/office/officeart/2016/7/layout/RoundedRectangleTimelin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72703F-EB58-4B0C-8B2A-EDF2A51B2C6C}" type="doc">
      <dgm:prSet loTypeId="urn:microsoft.com/office/officeart/2019/1/layout/PeoplePortraitsList" loCatId="profile" qsTypeId="urn:microsoft.com/office/officeart/2005/8/quickstyle/simple1" qsCatId="simple" csTypeId="urn:microsoft.com/office/officeart/2005/8/colors/colorful2" csCatId="colorful" phldr="1"/>
      <dgm:spPr/>
      <dgm:t>
        <a:bodyPr rtlCol="0"/>
        <a:lstStyle/>
        <a:p>
          <a:pPr rtl="0"/>
          <a:endParaRPr lang="en-US"/>
        </a:p>
      </dgm:t>
    </dgm:pt>
    <dgm:pt modelId="{23CA95F9-8BCF-40C1-B842-BCFFD43632F6}">
      <dgm:prSet custT="1"/>
      <dgm:spPr/>
      <dgm:t>
        <a:bodyPr rtlCol="0"/>
        <a:lstStyle/>
        <a:p>
          <a:pPr algn="ctr">
            <a:lnSpc>
              <a:spcPct val="100000"/>
            </a:lnSpc>
            <a:defRPr b="1" spc="20">
              <a:latin typeface="+mj-lt"/>
            </a:defRPr>
          </a:pPr>
          <a:r>
            <a:rPr lang="ja-JP" altLang="en-US" sz="2000" b="1" noProof="0" dirty="0">
              <a:solidFill>
                <a:schemeClr val="accent3"/>
              </a:solidFill>
              <a:latin typeface="Meiryo UI" panose="020B0604030504040204" pitchFamily="50" charset="-128"/>
              <a:ea typeface="Meiryo UI" panose="020B0604030504040204" pitchFamily="50" charset="-128"/>
            </a:rPr>
            <a:t>矢巾東児童館</a:t>
          </a:r>
          <a:br>
            <a:rPr lang="ja-JP" altLang="en-US" sz="1600" noProof="0" dirty="0">
              <a:solidFill>
                <a:sysClr val="windowText" lastClr="000000"/>
              </a:solidFill>
              <a:latin typeface="Meiryo UI" panose="020B0604030504040204" pitchFamily="50" charset="-128"/>
              <a:ea typeface="Meiryo UI" panose="020B0604030504040204" pitchFamily="50" charset="-128"/>
            </a:rPr>
          </a:br>
          <a:r>
            <a:rPr lang="ja-JP" altLang="en-US" sz="1600" b="1" noProof="0" dirty="0">
              <a:solidFill>
                <a:sysClr val="windowText" lastClr="000000"/>
              </a:solidFill>
              <a:latin typeface="Meiryo UI" panose="020B0604030504040204" pitchFamily="50" charset="-128"/>
              <a:ea typeface="Meiryo UI" panose="020B0604030504040204" pitchFamily="50" charset="-128"/>
            </a:rPr>
            <a:t>児童のびのび教室</a:t>
          </a:r>
          <a:endParaRPr lang="en-US" altLang="ja-JP" sz="1600" b="1" noProof="0" dirty="0">
            <a:solidFill>
              <a:sysClr val="windowText" lastClr="000000"/>
            </a:solidFill>
            <a:latin typeface="Meiryo UI" panose="020B0604030504040204" pitchFamily="50" charset="-128"/>
            <a:ea typeface="Meiryo UI" panose="020B0604030504040204" pitchFamily="50" charset="-128"/>
          </a:endParaRPr>
        </a:p>
        <a:p>
          <a:pPr algn="ctr">
            <a:lnSpc>
              <a:spcPts val="1800"/>
            </a:lnSpc>
            <a:defRPr b="1" spc="20">
              <a:latin typeface="+mj-lt"/>
            </a:defRPr>
          </a:pPr>
          <a:r>
            <a:rPr lang="ja-JP" altLang="en-US" sz="1600" b="1" noProof="0" dirty="0">
              <a:solidFill>
                <a:sysClr val="windowText" lastClr="000000"/>
              </a:solidFill>
              <a:latin typeface="Meiryo UI" panose="020B0604030504040204" pitchFamily="50" charset="-128"/>
              <a:ea typeface="Meiryo UI" panose="020B0604030504040204" pitchFamily="50" charset="-128"/>
            </a:rPr>
            <a:t>さくらんぼ広場</a:t>
          </a:r>
        </a:p>
      </dgm:t>
    </dgm:pt>
    <dgm:pt modelId="{FC4F4986-5DCD-4DC2-B7FD-2C5FABEF9979}" type="parTrans" cxnId="{E6EDE7CF-5B3F-4E2C-99EE-D5462F0EC9CE}">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D868EA7F-D868-4231-86D5-66D9B2DF2F62}" type="sibTrans" cxnId="{E6EDE7CF-5B3F-4E2C-99EE-D5462F0EC9CE}">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1E293C9C-50F7-4DF0-A45F-EF6AA41E15B2}">
      <dgm:prSet custT="1"/>
      <dgm:spPr/>
      <dgm:t>
        <a:bodyPr rtlCol="0"/>
        <a:lstStyle/>
        <a:p>
          <a:pPr algn="ctr">
            <a:lnSpc>
              <a:spcPct val="100000"/>
            </a:lnSpc>
            <a:defRPr b="1" spc="20">
              <a:latin typeface="+mj-lt"/>
            </a:defRPr>
          </a:pPr>
          <a:r>
            <a:rPr lang="ja-JP" altLang="en-US" sz="1800" b="1" noProof="0" dirty="0">
              <a:solidFill>
                <a:schemeClr val="accent3"/>
              </a:solidFill>
              <a:latin typeface="Meiryo UI" panose="020B0604030504040204" pitchFamily="50" charset="-128"/>
              <a:ea typeface="Meiryo UI" panose="020B0604030504040204" pitchFamily="50" charset="-128"/>
            </a:rPr>
            <a:t>矢巾町活動交流センターやはぱーく</a:t>
          </a:r>
          <a:br>
            <a:rPr lang="ja-JP" altLang="en-US" sz="1400" noProof="0" dirty="0">
              <a:solidFill>
                <a:schemeClr val="tx1"/>
              </a:solidFill>
              <a:latin typeface="Meiryo UI" panose="020B0604030504040204" pitchFamily="50" charset="-128"/>
              <a:ea typeface="Meiryo UI" panose="020B0604030504040204" pitchFamily="50" charset="-128"/>
            </a:rPr>
          </a:br>
          <a:r>
            <a:rPr lang="ja-JP" altLang="en-US" sz="1600" noProof="0" dirty="0">
              <a:solidFill>
                <a:schemeClr val="tx1"/>
              </a:solidFill>
              <a:latin typeface="Meiryo UI" panose="020B0604030504040204" pitchFamily="50" charset="-128"/>
              <a:ea typeface="Meiryo UI" panose="020B0604030504040204" pitchFamily="50" charset="-128"/>
            </a:rPr>
            <a:t>矢巾町子育て世代活動支援センター</a:t>
          </a:r>
          <a:endParaRPr lang="en-US" altLang="ja-JP" sz="1600" noProof="0" dirty="0">
            <a:solidFill>
              <a:schemeClr val="tx1"/>
            </a:solidFill>
            <a:latin typeface="Meiryo UI" panose="020B0604030504040204" pitchFamily="50" charset="-128"/>
            <a:ea typeface="Meiryo UI" panose="020B0604030504040204" pitchFamily="50" charset="-128"/>
          </a:endParaRPr>
        </a:p>
        <a:p>
          <a:pPr algn="ctr">
            <a:lnSpc>
              <a:spcPts val="1700"/>
            </a:lnSpc>
            <a:defRPr b="1" spc="20">
              <a:latin typeface="+mj-lt"/>
            </a:defRPr>
          </a:pPr>
          <a:r>
            <a:rPr lang="ja-JP" altLang="en-US" sz="1600" noProof="0" dirty="0">
              <a:solidFill>
                <a:schemeClr val="tx1"/>
              </a:solidFill>
              <a:latin typeface="Meiryo UI" panose="020B0604030504040204" pitchFamily="50" charset="-128"/>
              <a:ea typeface="Meiryo UI" panose="020B0604030504040204" pitchFamily="50" charset="-128"/>
            </a:rPr>
            <a:t>産前産後サポート教室</a:t>
          </a:r>
          <a:endParaRPr lang="ja-JP" altLang="en-US" sz="1400" b="0" noProof="0" dirty="0">
            <a:solidFill>
              <a:schemeClr val="tx1"/>
            </a:solidFill>
            <a:latin typeface="Meiryo UI" panose="020B0604030504040204" pitchFamily="50" charset="-128"/>
            <a:ea typeface="Meiryo UI" panose="020B0604030504040204" pitchFamily="50" charset="-128"/>
          </a:endParaRPr>
        </a:p>
      </dgm:t>
    </dgm:pt>
    <dgm:pt modelId="{04936CC5-1B2F-4620-ABDF-F195956C3F4A}" type="parTrans" cxnId="{A7E7000F-0D10-4D88-844F-C9CB2A6A39DA}">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E019F05B-61F4-4915-9D10-5D6F328EA591}" type="sibTrans" cxnId="{A7E7000F-0D10-4D88-844F-C9CB2A6A39DA}">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DA3F2F2F-B5A8-4CFD-ABCE-1BC48CD913AF}">
      <dgm:prSet custT="1"/>
      <dgm:spPr/>
      <dgm:t>
        <a:bodyPr rtlCol="0"/>
        <a:lstStyle/>
        <a:p>
          <a:pPr algn="ctr">
            <a:lnSpc>
              <a:spcPts val="1800"/>
            </a:lnSpc>
            <a:defRPr b="1" spc="20">
              <a:latin typeface="+mj-lt"/>
            </a:defRPr>
          </a:pPr>
          <a:r>
            <a:rPr lang="ja-JP" altLang="en-US" sz="1800" b="1" noProof="0" dirty="0">
              <a:solidFill>
                <a:schemeClr val="accent3"/>
              </a:solidFill>
              <a:latin typeface="Meiryo UI" panose="020B0604030504040204" pitchFamily="50" charset="-128"/>
              <a:ea typeface="Meiryo UI" panose="020B0604030504040204" pitchFamily="50" charset="-128"/>
            </a:rPr>
            <a:t>矢巾町保健福祉交流センター</a:t>
          </a:r>
          <a:endParaRPr lang="en-US" altLang="ja-JP" sz="1800" b="1" noProof="0" dirty="0">
            <a:solidFill>
              <a:schemeClr val="accent3"/>
            </a:solidFill>
            <a:latin typeface="Meiryo UI" panose="020B0604030504040204" pitchFamily="50" charset="-128"/>
            <a:ea typeface="Meiryo UI" panose="020B0604030504040204" pitchFamily="50" charset="-128"/>
          </a:endParaRPr>
        </a:p>
        <a:p>
          <a:pPr algn="ctr">
            <a:lnSpc>
              <a:spcPct val="100000"/>
            </a:lnSpc>
            <a:defRPr b="1" spc="20">
              <a:latin typeface="+mj-lt"/>
            </a:defRPr>
          </a:pPr>
          <a:r>
            <a:rPr lang="en-US" altLang="ja-JP" sz="1800" b="1" noProof="0" dirty="0">
              <a:solidFill>
                <a:schemeClr val="accent3"/>
              </a:solidFill>
              <a:latin typeface="Meiryo UI" panose="020B0604030504040204" pitchFamily="50" charset="-128"/>
              <a:ea typeface="Meiryo UI" panose="020B0604030504040204" pitchFamily="50" charset="-128"/>
            </a:rPr>
            <a:t>(</a:t>
          </a:r>
          <a:r>
            <a:rPr lang="ja-JP" altLang="en-US" sz="1800" b="1" noProof="0" dirty="0">
              <a:solidFill>
                <a:schemeClr val="accent3"/>
              </a:solidFill>
              <a:latin typeface="Meiryo UI" panose="020B0604030504040204" pitchFamily="50" charset="-128"/>
              <a:ea typeface="Meiryo UI" panose="020B0604030504040204" pitchFamily="50" charset="-128"/>
            </a:rPr>
            <a:t>さわやかハウス</a:t>
          </a:r>
          <a:r>
            <a:rPr lang="en-US" altLang="ja-JP" sz="1800" b="1" noProof="0" dirty="0">
              <a:solidFill>
                <a:schemeClr val="accent3"/>
              </a:solidFill>
              <a:latin typeface="Meiryo UI" panose="020B0604030504040204" pitchFamily="50" charset="-128"/>
              <a:ea typeface="Meiryo UI" panose="020B0604030504040204" pitchFamily="50" charset="-128"/>
            </a:rPr>
            <a:t>)</a:t>
          </a:r>
          <a:br>
            <a:rPr lang="ja-JP" altLang="en-US" sz="1400" noProof="0" dirty="0">
              <a:solidFill>
                <a:schemeClr val="tx1"/>
              </a:solidFill>
              <a:latin typeface="Meiryo UI" panose="020B0604030504040204" pitchFamily="50" charset="-128"/>
              <a:ea typeface="Meiryo UI" panose="020B0604030504040204" pitchFamily="50" charset="-128"/>
            </a:rPr>
          </a:br>
          <a:r>
            <a:rPr lang="en-US" altLang="ja-JP" sz="1600" noProof="0" dirty="0" err="1">
              <a:solidFill>
                <a:schemeClr val="tx1"/>
              </a:solidFill>
              <a:latin typeface="Meiryo UI" panose="020B0604030504040204" pitchFamily="50" charset="-128"/>
              <a:ea typeface="Meiryo UI" panose="020B0604030504040204" pitchFamily="50" charset="-128"/>
            </a:rPr>
            <a:t>aiai</a:t>
          </a:r>
          <a:r>
            <a:rPr lang="ja-JP" altLang="en-US" sz="1600" noProof="0" dirty="0">
              <a:solidFill>
                <a:schemeClr val="tx1"/>
              </a:solidFill>
              <a:latin typeface="Meiryo UI" panose="020B0604030504040204" pitchFamily="50" charset="-128"/>
              <a:ea typeface="Meiryo UI" panose="020B0604030504040204" pitchFamily="50" charset="-128"/>
            </a:rPr>
            <a:t>ひろば・ファミサポ</a:t>
          </a:r>
          <a:endParaRPr lang="ja-JP" altLang="en-US" sz="1400" b="1" noProof="0" dirty="0">
            <a:solidFill>
              <a:schemeClr val="tx1"/>
            </a:solidFill>
            <a:latin typeface="Meiryo UI" panose="020B0604030504040204" pitchFamily="50" charset="-128"/>
            <a:ea typeface="Meiryo UI" panose="020B0604030504040204" pitchFamily="50" charset="-128"/>
          </a:endParaRPr>
        </a:p>
      </dgm:t>
    </dgm:pt>
    <dgm:pt modelId="{D4AFA5E0-6624-49A6-B10B-4FFA7483C001}" type="parTrans" cxnId="{307321D6-32A9-4F29-A35B-8328C6417311}">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038FE749-6004-418E-86C7-7C1B1D7930F4}" type="sibTrans" cxnId="{307321D6-32A9-4F29-A35B-8328C6417311}">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BF30E86D-EAFC-44CE-B56C-D7C5EC7742F3}" type="pres">
      <dgm:prSet presAssocID="{5C72703F-EB58-4B0C-8B2A-EDF2A51B2C6C}" presName="root" presStyleCnt="0">
        <dgm:presLayoutVars>
          <dgm:dir/>
          <dgm:resizeHandles val="exact"/>
        </dgm:presLayoutVars>
      </dgm:prSet>
      <dgm:spPr/>
    </dgm:pt>
    <dgm:pt modelId="{34A89649-B4A9-4A6F-8793-5A3DB37DDDA6}" type="pres">
      <dgm:prSet presAssocID="{23CA95F9-8BCF-40C1-B842-BCFFD43632F6}" presName="compNode" presStyleCnt="0"/>
      <dgm:spPr/>
    </dgm:pt>
    <dgm:pt modelId="{FFB9F511-6797-4909-9D3B-89EBC96F25A8}" type="pres">
      <dgm:prSet presAssocID="{23CA95F9-8BCF-40C1-B842-BCFFD43632F6}" presName="topSpace" presStyleCnt="0"/>
      <dgm:spPr/>
    </dgm:pt>
    <dgm:pt modelId="{73073D5B-7ADA-4F8B-AD34-0BE114905A44}" type="pres">
      <dgm:prSet presAssocID="{23CA95F9-8BCF-40C1-B842-BCFFD43632F6}" presName="photoElip" presStyleLbl="node1" presStyleIdx="0" presStyleCnt="3" custScaleX="123193" custScaleY="123193"/>
      <dgm:spPr>
        <a:prstGeom prst="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dgm:spPr>
    </dgm:pt>
    <dgm:pt modelId="{EE33220B-2292-4F19-BD6E-B7F529CD8414}" type="pres">
      <dgm:prSet presAssocID="{23CA95F9-8BCF-40C1-B842-BCFFD43632F6}" presName="iconSpace" presStyleCnt="0"/>
      <dgm:spPr/>
    </dgm:pt>
    <dgm:pt modelId="{FDFAF16A-4FD0-49F4-8593-32E9A31A4FF7}" type="pres">
      <dgm:prSet presAssocID="{23CA95F9-8BCF-40C1-B842-BCFFD43632F6}" presName="nameTx" presStyleLbl="revTx" presStyleIdx="0" presStyleCnt="6" custScaleX="167556" custLinFactNeighborY="17872">
        <dgm:presLayoutVars>
          <dgm:chMax val="0"/>
          <dgm:chPref val="0"/>
        </dgm:presLayoutVars>
      </dgm:prSet>
      <dgm:spPr/>
    </dgm:pt>
    <dgm:pt modelId="{EEB88C88-E325-43D0-B163-BFD87C897361}" type="pres">
      <dgm:prSet presAssocID="{23CA95F9-8BCF-40C1-B842-BCFFD43632F6}" presName="txSpace" presStyleCnt="0"/>
      <dgm:spPr/>
    </dgm:pt>
    <dgm:pt modelId="{7D166BBB-55AF-452C-B9A0-94A1EE55FF4F}" type="pres">
      <dgm:prSet presAssocID="{23CA95F9-8BCF-40C1-B842-BCFFD43632F6}" presName="desTx" presStyleLbl="revTx" presStyleIdx="1" presStyleCnt="6">
        <dgm:presLayoutVars/>
      </dgm:prSet>
      <dgm:spPr/>
    </dgm:pt>
    <dgm:pt modelId="{860D3358-284A-4827-88CC-2F74FF5A1E56}" type="pres">
      <dgm:prSet presAssocID="{23CA95F9-8BCF-40C1-B842-BCFFD43632F6}" presName="bottSpace" presStyleCnt="0"/>
      <dgm:spPr/>
    </dgm:pt>
    <dgm:pt modelId="{0D4A0804-490F-47AA-B7FA-08C890B0D841}" type="pres">
      <dgm:prSet presAssocID="{D868EA7F-D868-4231-86D5-66D9B2DF2F62}" presName="sibTrans" presStyleCnt="0"/>
      <dgm:spPr/>
    </dgm:pt>
    <dgm:pt modelId="{E40BB94D-AE1C-4F05-8AA5-E9FA9A8CCCDE}" type="pres">
      <dgm:prSet presAssocID="{1E293C9C-50F7-4DF0-A45F-EF6AA41E15B2}" presName="compNode" presStyleCnt="0"/>
      <dgm:spPr/>
    </dgm:pt>
    <dgm:pt modelId="{1BC7C3C6-BE78-4F0A-9E69-54742F1AA0F3}" type="pres">
      <dgm:prSet presAssocID="{1E293C9C-50F7-4DF0-A45F-EF6AA41E15B2}" presName="topSpace" presStyleCnt="0"/>
      <dgm:spPr/>
    </dgm:pt>
    <dgm:pt modelId="{25238F18-07B8-41D8-8BD9-9F8514E8F9C4}" type="pres">
      <dgm:prSet presAssocID="{1E293C9C-50F7-4DF0-A45F-EF6AA41E15B2}" presName="photoElip" presStyleLbl="node1" presStyleIdx="1" presStyleCnt="3" custScaleX="123193" custScaleY="123193"/>
      <dgm:spPr>
        <a:prstGeom prst="rect">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dgm:spPr>
    </dgm:pt>
    <dgm:pt modelId="{6FFE343B-847F-4D3F-A2F9-B95E826EC656}" type="pres">
      <dgm:prSet presAssocID="{1E293C9C-50F7-4DF0-A45F-EF6AA41E15B2}" presName="iconSpace" presStyleCnt="0"/>
      <dgm:spPr/>
    </dgm:pt>
    <dgm:pt modelId="{866F95BB-E9D9-40E2-AB9F-99D5F69BA82A}" type="pres">
      <dgm:prSet presAssocID="{1E293C9C-50F7-4DF0-A45F-EF6AA41E15B2}" presName="nameTx" presStyleLbl="revTx" presStyleIdx="2" presStyleCnt="6" custScaleX="264880" custLinFactNeighborX="348" custLinFactNeighborY="32095">
        <dgm:presLayoutVars>
          <dgm:chMax val="0"/>
          <dgm:chPref val="0"/>
        </dgm:presLayoutVars>
      </dgm:prSet>
      <dgm:spPr/>
    </dgm:pt>
    <dgm:pt modelId="{B22197FE-7BF1-485D-9B2D-0AD12CF41435}" type="pres">
      <dgm:prSet presAssocID="{1E293C9C-50F7-4DF0-A45F-EF6AA41E15B2}" presName="txSpace" presStyleCnt="0"/>
      <dgm:spPr/>
    </dgm:pt>
    <dgm:pt modelId="{1223E777-77CB-4A9A-BF21-12B513842696}" type="pres">
      <dgm:prSet presAssocID="{1E293C9C-50F7-4DF0-A45F-EF6AA41E15B2}" presName="desTx" presStyleLbl="revTx" presStyleIdx="3" presStyleCnt="6">
        <dgm:presLayoutVars/>
      </dgm:prSet>
      <dgm:spPr/>
    </dgm:pt>
    <dgm:pt modelId="{48A93FE3-F550-4840-B560-2DB8553BED7D}" type="pres">
      <dgm:prSet presAssocID="{1E293C9C-50F7-4DF0-A45F-EF6AA41E15B2}" presName="bottSpace" presStyleCnt="0"/>
      <dgm:spPr/>
    </dgm:pt>
    <dgm:pt modelId="{DCDF700C-8587-4AD0-95CF-A8CEBB3AD30B}" type="pres">
      <dgm:prSet presAssocID="{E019F05B-61F4-4915-9D10-5D6F328EA591}" presName="sibTrans" presStyleCnt="0"/>
      <dgm:spPr/>
    </dgm:pt>
    <dgm:pt modelId="{D5C9CF54-A3DB-4262-A188-C006BBF08A29}" type="pres">
      <dgm:prSet presAssocID="{DA3F2F2F-B5A8-4CFD-ABCE-1BC48CD913AF}" presName="compNode" presStyleCnt="0"/>
      <dgm:spPr/>
    </dgm:pt>
    <dgm:pt modelId="{EB21A753-DAF6-4914-9F97-D017DE4534D0}" type="pres">
      <dgm:prSet presAssocID="{DA3F2F2F-B5A8-4CFD-ABCE-1BC48CD913AF}" presName="topSpace" presStyleCnt="0"/>
      <dgm:spPr/>
    </dgm:pt>
    <dgm:pt modelId="{418E44D8-60E4-4008-9F09-1A652C62E8A6}" type="pres">
      <dgm:prSet presAssocID="{DA3F2F2F-B5A8-4CFD-ABCE-1BC48CD913AF}" presName="photoElip" presStyleLbl="node1" presStyleIdx="2" presStyleCnt="3" custScaleX="123193" custScaleY="123193"/>
      <dgm:spPr>
        <a:prstGeom prst="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dgm:spPr>
      <dgm:extLst>
        <a:ext uri="{E40237B7-FDA0-4F09-8148-C483321AD2D9}">
          <dgm14:cNvPr xmlns:dgm14="http://schemas.microsoft.com/office/drawing/2010/diagram" id="0" name="" descr="team member headshot"/>
        </a:ext>
      </dgm:extLst>
    </dgm:pt>
    <dgm:pt modelId="{51349271-76B0-4CC0-A678-325A9A4D3475}" type="pres">
      <dgm:prSet presAssocID="{DA3F2F2F-B5A8-4CFD-ABCE-1BC48CD913AF}" presName="iconSpace" presStyleCnt="0"/>
      <dgm:spPr/>
    </dgm:pt>
    <dgm:pt modelId="{9B5C14B8-8D61-4009-9F8C-194486F530FA}" type="pres">
      <dgm:prSet presAssocID="{DA3F2F2F-B5A8-4CFD-ABCE-1BC48CD913AF}" presName="nameTx" presStyleLbl="revTx" presStyleIdx="4" presStyleCnt="6" custScaleX="201621" custScaleY="145140" custLinFactNeighborX="-2358" custLinFactNeighborY="71666">
        <dgm:presLayoutVars>
          <dgm:chMax val="0"/>
          <dgm:chPref val="0"/>
        </dgm:presLayoutVars>
      </dgm:prSet>
      <dgm:spPr/>
    </dgm:pt>
    <dgm:pt modelId="{7C23080D-6185-431F-BAF8-5277AA3C0E29}" type="pres">
      <dgm:prSet presAssocID="{DA3F2F2F-B5A8-4CFD-ABCE-1BC48CD913AF}" presName="txSpace" presStyleCnt="0"/>
      <dgm:spPr/>
    </dgm:pt>
    <dgm:pt modelId="{EE420F84-477D-4635-BEF8-66426E9A259D}" type="pres">
      <dgm:prSet presAssocID="{DA3F2F2F-B5A8-4CFD-ABCE-1BC48CD913AF}" presName="desTx" presStyleLbl="revTx" presStyleIdx="5" presStyleCnt="6" custLinFactY="-45265" custLinFactNeighborX="14101" custLinFactNeighborY="-100000">
        <dgm:presLayoutVars/>
      </dgm:prSet>
      <dgm:spPr/>
    </dgm:pt>
    <dgm:pt modelId="{DB61A93F-5AE0-4A97-AFE4-E1EA7F61D044}" type="pres">
      <dgm:prSet presAssocID="{DA3F2F2F-B5A8-4CFD-ABCE-1BC48CD913AF}" presName="bottSpace" presStyleCnt="0"/>
      <dgm:spPr/>
    </dgm:pt>
  </dgm:ptLst>
  <dgm:cxnLst>
    <dgm:cxn modelId="{A7E7000F-0D10-4D88-844F-C9CB2A6A39DA}" srcId="{5C72703F-EB58-4B0C-8B2A-EDF2A51B2C6C}" destId="{1E293C9C-50F7-4DF0-A45F-EF6AA41E15B2}" srcOrd="1" destOrd="0" parTransId="{04936CC5-1B2F-4620-ABDF-F195956C3F4A}" sibTransId="{E019F05B-61F4-4915-9D10-5D6F328EA591}"/>
    <dgm:cxn modelId="{540FED75-CB4E-4EAD-804F-81226869B095}" type="presOf" srcId="{1E293C9C-50F7-4DF0-A45F-EF6AA41E15B2}" destId="{866F95BB-E9D9-40E2-AB9F-99D5F69BA82A}" srcOrd="0" destOrd="0" presId="urn:microsoft.com/office/officeart/2019/1/layout/PeoplePortraitsList"/>
    <dgm:cxn modelId="{103DE3A3-70BD-4C08-B354-5518A18B954E}" type="presOf" srcId="{DA3F2F2F-B5A8-4CFD-ABCE-1BC48CD913AF}" destId="{9B5C14B8-8D61-4009-9F8C-194486F530FA}" srcOrd="0" destOrd="0" presId="urn:microsoft.com/office/officeart/2019/1/layout/PeoplePortraitsList"/>
    <dgm:cxn modelId="{E6EDE7CF-5B3F-4E2C-99EE-D5462F0EC9CE}" srcId="{5C72703F-EB58-4B0C-8B2A-EDF2A51B2C6C}" destId="{23CA95F9-8BCF-40C1-B842-BCFFD43632F6}" srcOrd="0" destOrd="0" parTransId="{FC4F4986-5DCD-4DC2-B7FD-2C5FABEF9979}" sibTransId="{D868EA7F-D868-4231-86D5-66D9B2DF2F62}"/>
    <dgm:cxn modelId="{307321D6-32A9-4F29-A35B-8328C6417311}" srcId="{5C72703F-EB58-4B0C-8B2A-EDF2A51B2C6C}" destId="{DA3F2F2F-B5A8-4CFD-ABCE-1BC48CD913AF}" srcOrd="2" destOrd="0" parTransId="{D4AFA5E0-6624-49A6-B10B-4FFA7483C001}" sibTransId="{038FE749-6004-418E-86C7-7C1B1D7930F4}"/>
    <dgm:cxn modelId="{DE44E4D8-C5CF-4438-860F-3C376D4D64F5}" type="presOf" srcId="{23CA95F9-8BCF-40C1-B842-BCFFD43632F6}" destId="{FDFAF16A-4FD0-49F4-8593-32E9A31A4FF7}" srcOrd="0" destOrd="0" presId="urn:microsoft.com/office/officeart/2019/1/layout/PeoplePortraitsList"/>
    <dgm:cxn modelId="{74A68EEE-876E-4134-B088-DC53246E11FE}" type="presOf" srcId="{5C72703F-EB58-4B0C-8B2A-EDF2A51B2C6C}" destId="{BF30E86D-EAFC-44CE-B56C-D7C5EC7742F3}" srcOrd="0" destOrd="0" presId="urn:microsoft.com/office/officeart/2019/1/layout/PeoplePortraitsList"/>
    <dgm:cxn modelId="{3D9D2C87-FAC6-440F-8296-405914DA77FA}" type="presParOf" srcId="{BF30E86D-EAFC-44CE-B56C-D7C5EC7742F3}" destId="{34A89649-B4A9-4A6F-8793-5A3DB37DDDA6}" srcOrd="0" destOrd="0" presId="urn:microsoft.com/office/officeart/2019/1/layout/PeoplePortraitsList"/>
    <dgm:cxn modelId="{10208EBB-3996-40BD-88FB-7743A0FCFC0C}" type="presParOf" srcId="{34A89649-B4A9-4A6F-8793-5A3DB37DDDA6}" destId="{FFB9F511-6797-4909-9D3B-89EBC96F25A8}" srcOrd="0" destOrd="0" presId="urn:microsoft.com/office/officeart/2019/1/layout/PeoplePortraitsList"/>
    <dgm:cxn modelId="{680FCFE1-C0D6-41B7-81EE-34F07569A758}" type="presParOf" srcId="{34A89649-B4A9-4A6F-8793-5A3DB37DDDA6}" destId="{73073D5B-7ADA-4F8B-AD34-0BE114905A44}" srcOrd="1" destOrd="0" presId="urn:microsoft.com/office/officeart/2019/1/layout/PeoplePortraitsList"/>
    <dgm:cxn modelId="{84E22014-947A-4B8C-A1FF-A1E4AAD40AF2}" type="presParOf" srcId="{34A89649-B4A9-4A6F-8793-5A3DB37DDDA6}" destId="{EE33220B-2292-4F19-BD6E-B7F529CD8414}" srcOrd="2" destOrd="0" presId="urn:microsoft.com/office/officeart/2019/1/layout/PeoplePortraitsList"/>
    <dgm:cxn modelId="{6B5D3C86-47CA-4D7E-A443-7DF8A6130E63}" type="presParOf" srcId="{34A89649-B4A9-4A6F-8793-5A3DB37DDDA6}" destId="{FDFAF16A-4FD0-49F4-8593-32E9A31A4FF7}" srcOrd="3" destOrd="0" presId="urn:microsoft.com/office/officeart/2019/1/layout/PeoplePortraitsList"/>
    <dgm:cxn modelId="{119527D7-3755-4E3D-BC66-7A27143BBB8B}" type="presParOf" srcId="{34A89649-B4A9-4A6F-8793-5A3DB37DDDA6}" destId="{EEB88C88-E325-43D0-B163-BFD87C897361}" srcOrd="4" destOrd="0" presId="urn:microsoft.com/office/officeart/2019/1/layout/PeoplePortraitsList"/>
    <dgm:cxn modelId="{8B410EAE-BFFA-4BD7-B4BA-16AABEF1EAA9}" type="presParOf" srcId="{34A89649-B4A9-4A6F-8793-5A3DB37DDDA6}" destId="{7D166BBB-55AF-452C-B9A0-94A1EE55FF4F}" srcOrd="5" destOrd="0" presId="urn:microsoft.com/office/officeart/2019/1/layout/PeoplePortraitsList"/>
    <dgm:cxn modelId="{02A3AE73-815E-459E-B530-44D4C95EF771}" type="presParOf" srcId="{34A89649-B4A9-4A6F-8793-5A3DB37DDDA6}" destId="{860D3358-284A-4827-88CC-2F74FF5A1E56}" srcOrd="6" destOrd="0" presId="urn:microsoft.com/office/officeart/2019/1/layout/PeoplePortraitsList"/>
    <dgm:cxn modelId="{6C30D5CD-53EE-463E-B6E2-B237F041E4C3}" type="presParOf" srcId="{BF30E86D-EAFC-44CE-B56C-D7C5EC7742F3}" destId="{0D4A0804-490F-47AA-B7FA-08C890B0D841}" srcOrd="1" destOrd="0" presId="urn:microsoft.com/office/officeart/2019/1/layout/PeoplePortraitsList"/>
    <dgm:cxn modelId="{E4C40201-6BC4-420D-A8E7-A3465911B5D7}" type="presParOf" srcId="{BF30E86D-EAFC-44CE-B56C-D7C5EC7742F3}" destId="{E40BB94D-AE1C-4F05-8AA5-E9FA9A8CCCDE}" srcOrd="2" destOrd="0" presId="urn:microsoft.com/office/officeart/2019/1/layout/PeoplePortraitsList"/>
    <dgm:cxn modelId="{DF091FE9-5356-4A17-932D-C2EAD2530E8C}" type="presParOf" srcId="{E40BB94D-AE1C-4F05-8AA5-E9FA9A8CCCDE}" destId="{1BC7C3C6-BE78-4F0A-9E69-54742F1AA0F3}" srcOrd="0" destOrd="0" presId="urn:microsoft.com/office/officeart/2019/1/layout/PeoplePortraitsList"/>
    <dgm:cxn modelId="{43A6DAE1-8229-474F-B737-E5233B5044F7}" type="presParOf" srcId="{E40BB94D-AE1C-4F05-8AA5-E9FA9A8CCCDE}" destId="{25238F18-07B8-41D8-8BD9-9F8514E8F9C4}" srcOrd="1" destOrd="0" presId="urn:microsoft.com/office/officeart/2019/1/layout/PeoplePortraitsList"/>
    <dgm:cxn modelId="{811B328F-D513-4A25-BB09-9EDD8689ED34}" type="presParOf" srcId="{E40BB94D-AE1C-4F05-8AA5-E9FA9A8CCCDE}" destId="{6FFE343B-847F-4D3F-A2F9-B95E826EC656}" srcOrd="2" destOrd="0" presId="urn:microsoft.com/office/officeart/2019/1/layout/PeoplePortraitsList"/>
    <dgm:cxn modelId="{B86088D4-B825-4152-895F-72CD7428D68F}" type="presParOf" srcId="{E40BB94D-AE1C-4F05-8AA5-E9FA9A8CCCDE}" destId="{866F95BB-E9D9-40E2-AB9F-99D5F69BA82A}" srcOrd="3" destOrd="0" presId="urn:microsoft.com/office/officeart/2019/1/layout/PeoplePortraitsList"/>
    <dgm:cxn modelId="{9DF4ADBA-E8BF-45F3-B4C1-57BC4E46838A}" type="presParOf" srcId="{E40BB94D-AE1C-4F05-8AA5-E9FA9A8CCCDE}" destId="{B22197FE-7BF1-485D-9B2D-0AD12CF41435}" srcOrd="4" destOrd="0" presId="urn:microsoft.com/office/officeart/2019/1/layout/PeoplePortraitsList"/>
    <dgm:cxn modelId="{AE599A69-85C5-4380-827C-D751478A667D}" type="presParOf" srcId="{E40BB94D-AE1C-4F05-8AA5-E9FA9A8CCCDE}" destId="{1223E777-77CB-4A9A-BF21-12B513842696}" srcOrd="5" destOrd="0" presId="urn:microsoft.com/office/officeart/2019/1/layout/PeoplePortraitsList"/>
    <dgm:cxn modelId="{F8E06700-DE35-4D59-8FE6-04C15FF36365}" type="presParOf" srcId="{E40BB94D-AE1C-4F05-8AA5-E9FA9A8CCCDE}" destId="{48A93FE3-F550-4840-B560-2DB8553BED7D}" srcOrd="6" destOrd="0" presId="urn:microsoft.com/office/officeart/2019/1/layout/PeoplePortraitsList"/>
    <dgm:cxn modelId="{B3BC6484-B724-49D7-B0A5-B96774D6C5A7}" type="presParOf" srcId="{BF30E86D-EAFC-44CE-B56C-D7C5EC7742F3}" destId="{DCDF700C-8587-4AD0-95CF-A8CEBB3AD30B}" srcOrd="3" destOrd="0" presId="urn:microsoft.com/office/officeart/2019/1/layout/PeoplePortraitsList"/>
    <dgm:cxn modelId="{123A582B-C4F8-4519-967F-856EBB9F6F06}" type="presParOf" srcId="{BF30E86D-EAFC-44CE-B56C-D7C5EC7742F3}" destId="{D5C9CF54-A3DB-4262-A188-C006BBF08A29}" srcOrd="4" destOrd="0" presId="urn:microsoft.com/office/officeart/2019/1/layout/PeoplePortraitsList"/>
    <dgm:cxn modelId="{0A329E61-D0BD-4638-AFBB-ECC1E1BB2FE5}" type="presParOf" srcId="{D5C9CF54-A3DB-4262-A188-C006BBF08A29}" destId="{EB21A753-DAF6-4914-9F97-D017DE4534D0}" srcOrd="0" destOrd="0" presId="urn:microsoft.com/office/officeart/2019/1/layout/PeoplePortraitsList"/>
    <dgm:cxn modelId="{4E8CFC80-611A-4174-A442-0AFBB471F58A}" type="presParOf" srcId="{D5C9CF54-A3DB-4262-A188-C006BBF08A29}" destId="{418E44D8-60E4-4008-9F09-1A652C62E8A6}" srcOrd="1" destOrd="0" presId="urn:microsoft.com/office/officeart/2019/1/layout/PeoplePortraitsList"/>
    <dgm:cxn modelId="{D991B0D3-565F-44D9-A83F-197781E114D0}" type="presParOf" srcId="{D5C9CF54-A3DB-4262-A188-C006BBF08A29}" destId="{51349271-76B0-4CC0-A678-325A9A4D3475}" srcOrd="2" destOrd="0" presId="urn:microsoft.com/office/officeart/2019/1/layout/PeoplePortraitsList"/>
    <dgm:cxn modelId="{7FC54EBB-A416-48DA-AADE-209AE477B46E}" type="presParOf" srcId="{D5C9CF54-A3DB-4262-A188-C006BBF08A29}" destId="{9B5C14B8-8D61-4009-9F8C-194486F530FA}" srcOrd="3" destOrd="0" presId="urn:microsoft.com/office/officeart/2019/1/layout/PeoplePortraitsList"/>
    <dgm:cxn modelId="{2DCC0C79-D17C-4625-A51E-8C6146272B0A}" type="presParOf" srcId="{D5C9CF54-A3DB-4262-A188-C006BBF08A29}" destId="{7C23080D-6185-431F-BAF8-5277AA3C0E29}" srcOrd="4" destOrd="0" presId="urn:microsoft.com/office/officeart/2019/1/layout/PeoplePortraitsList"/>
    <dgm:cxn modelId="{A2D210FF-C687-4AED-82B0-395AAD28B698}" type="presParOf" srcId="{D5C9CF54-A3DB-4262-A188-C006BBF08A29}" destId="{EE420F84-477D-4635-BEF8-66426E9A259D}" srcOrd="5" destOrd="0" presId="urn:microsoft.com/office/officeart/2019/1/layout/PeoplePortraitsList"/>
    <dgm:cxn modelId="{948ADD0E-8022-4129-AB57-AF1F16DEEC20}" type="presParOf" srcId="{D5C9CF54-A3DB-4262-A188-C006BBF08A29}" destId="{DB61A93F-5AE0-4A97-AFE4-E1EA7F61D044}" srcOrd="6" destOrd="0" presId="urn:microsoft.com/office/officeart/2019/1/layout/PeoplePortraits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822BE-640B-46A0-B366-1477F5768BB1}">
      <dsp:nvSpPr>
        <dsp:cNvPr id="0" name=""/>
        <dsp:cNvSpPr/>
      </dsp:nvSpPr>
      <dsp:spPr>
        <a:xfrm rot="16200000">
          <a:off x="1237993" y="1112818"/>
          <a:ext cx="394017" cy="1714537"/>
        </a:xfrm>
        <a:prstGeom prst="rect">
          <a:avLst/>
        </a:prstGeom>
        <a:solidFill>
          <a:schemeClr val="accent1"/>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43" tIns="0" rIns="30243" bIns="0" numCol="1" spcCol="1270" rtlCol="0" anchor="ctr" anchorCtr="1">
          <a:noAutofit/>
        </a:bodyPr>
        <a:lstStyle/>
        <a:p>
          <a:pPr marL="0" lvl="0" indent="0" algn="ctr" defTabSz="533400" rtl="0">
            <a:lnSpc>
              <a:spcPct val="90000"/>
            </a:lnSpc>
            <a:spcBef>
              <a:spcPct val="0"/>
            </a:spcBef>
            <a:spcAft>
              <a:spcPct val="35000"/>
            </a:spcAft>
            <a:buNone/>
          </a:pPr>
          <a:r>
            <a:rPr lang="ja-JP" altLang="en-US" sz="1200" kern="1200" noProof="0" dirty="0">
              <a:solidFill>
                <a:schemeClr val="tx1"/>
              </a:solidFill>
              <a:latin typeface="Meiryo UI" panose="020B0604030504040204" pitchFamily="50" charset="-128"/>
              <a:ea typeface="Meiryo UI" panose="020B0604030504040204" pitchFamily="50" charset="-128"/>
            </a:rPr>
            <a:t>矢巾ゆりかご会（</a:t>
          </a:r>
          <a:r>
            <a:rPr lang="en-US" altLang="ja-JP" sz="1200" kern="1200" noProof="0" dirty="0">
              <a:solidFill>
                <a:schemeClr val="tx1"/>
              </a:solidFill>
              <a:latin typeface="Meiryo UI" panose="020B0604030504040204" pitchFamily="50" charset="-128"/>
              <a:ea typeface="Meiryo UI" panose="020B0604030504040204" pitchFamily="50" charset="-128"/>
            </a:rPr>
            <a:t>2002</a:t>
          </a:r>
          <a:r>
            <a:rPr lang="ja-JP" altLang="en-US" sz="1200" kern="1200" noProof="0" dirty="0">
              <a:solidFill>
                <a:schemeClr val="tx1"/>
              </a:solidFill>
              <a:latin typeface="Meiryo UI" panose="020B0604030504040204" pitchFamily="50" charset="-128"/>
              <a:ea typeface="Meiryo UI" panose="020B0604030504040204" pitchFamily="50" charset="-128"/>
            </a:rPr>
            <a:t>）</a:t>
          </a:r>
        </a:p>
      </dsp:txBody>
      <dsp:txXfrm rot="5400000">
        <a:off x="577733" y="1773078"/>
        <a:ext cx="1714537" cy="394017"/>
      </dsp:txXfrm>
    </dsp:sp>
    <dsp:sp modelId="{A27629C2-87D9-4163-9365-FC275ADC4CA0}">
      <dsp:nvSpPr>
        <dsp:cNvPr id="0" name=""/>
        <dsp:cNvSpPr/>
      </dsp:nvSpPr>
      <dsp:spPr>
        <a:xfrm>
          <a:off x="6221" y="0"/>
          <a:ext cx="2857562"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404" tIns="24325" rIns="50404" bIns="24325" numCol="1" spcCol="1270" rtlCol="0" anchor="b"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ja-JP" altLang="en-US" sz="1400" kern="1200" noProof="0" dirty="0">
              <a:latin typeface="Meiryo UI" panose="020B0604030504040204" pitchFamily="50" charset="-128"/>
              <a:ea typeface="Meiryo UI" panose="020B0604030504040204" pitchFamily="50" charset="-128"/>
            </a:rPr>
            <a:t>町主催「保育ママ講座」の受講生有志で自宅でお子さんを送迎・預かり保育の会を設立</a:t>
          </a:r>
        </a:p>
      </dsp:txBody>
      <dsp:txXfrm>
        <a:off x="6221" y="0"/>
        <a:ext cx="2857562" cy="1379061"/>
      </dsp:txXfrm>
    </dsp:sp>
    <dsp:sp modelId="{38893DF2-F8BF-45A3-9200-4CD8C329334E}">
      <dsp:nvSpPr>
        <dsp:cNvPr id="0" name=""/>
        <dsp:cNvSpPr/>
      </dsp:nvSpPr>
      <dsp:spPr>
        <a:xfrm>
          <a:off x="1435002" y="1457864"/>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5A62AEC3-EC27-4AFA-B56B-79326645CDDC}">
      <dsp:nvSpPr>
        <dsp:cNvPr id="0" name=""/>
        <dsp:cNvSpPr/>
      </dsp:nvSpPr>
      <dsp:spPr>
        <a:xfrm>
          <a:off x="1398140" y="1451056"/>
          <a:ext cx="78803" cy="7880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14E56E-28F6-4BF9-9EDF-2769E1A89A07}">
      <dsp:nvSpPr>
        <dsp:cNvPr id="0" name=""/>
        <dsp:cNvSpPr/>
      </dsp:nvSpPr>
      <dsp:spPr>
        <a:xfrm>
          <a:off x="2394943" y="1773078"/>
          <a:ext cx="1714537" cy="394017"/>
        </a:xfrm>
        <a:prstGeom prst="rect">
          <a:avLst/>
        </a:prstGeom>
        <a:solidFill>
          <a:schemeClr val="accent1">
            <a:alpha val="2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43" tIns="0" rIns="30243" bIns="0" numCol="1" spcCol="1270" rtlCol="0" anchor="ctr" anchorCtr="1">
          <a:noAutofit/>
        </a:bodyPr>
        <a:lstStyle/>
        <a:p>
          <a:pPr marL="0" lvl="0" indent="0" algn="ctr" defTabSz="533400" rtl="0">
            <a:lnSpc>
              <a:spcPct val="90000"/>
            </a:lnSpc>
            <a:spcBef>
              <a:spcPct val="0"/>
            </a:spcBef>
            <a:spcAft>
              <a:spcPct val="35000"/>
            </a:spcAft>
            <a:buNone/>
          </a:pPr>
          <a:r>
            <a:rPr lang="ja-JP" altLang="en-US" sz="1200" kern="1200" noProof="0" dirty="0">
              <a:solidFill>
                <a:schemeClr val="tx1"/>
              </a:solidFill>
              <a:latin typeface="Meiryo UI" panose="020B0604030504040204" pitchFamily="50" charset="-128"/>
              <a:ea typeface="Meiryo UI" panose="020B0604030504040204" pitchFamily="50" charset="-128"/>
            </a:rPr>
            <a:t>法人設立（</a:t>
          </a:r>
          <a:r>
            <a:rPr lang="en-US" altLang="ja-JP" sz="1200" kern="1200" noProof="0" dirty="0">
              <a:solidFill>
                <a:schemeClr val="tx1"/>
              </a:solidFill>
              <a:latin typeface="Meiryo UI" panose="020B0604030504040204" pitchFamily="50" charset="-128"/>
              <a:ea typeface="Meiryo UI" panose="020B0604030504040204" pitchFamily="50" charset="-128"/>
            </a:rPr>
            <a:t>2004</a:t>
          </a:r>
          <a:r>
            <a:rPr lang="ja-JP" altLang="en-US" sz="1200" kern="1200" noProof="0" dirty="0">
              <a:solidFill>
                <a:schemeClr val="tx1"/>
              </a:solidFill>
              <a:latin typeface="Meiryo UI" panose="020B0604030504040204" pitchFamily="50" charset="-128"/>
              <a:ea typeface="Meiryo UI" panose="020B0604030504040204" pitchFamily="50" charset="-128"/>
            </a:rPr>
            <a:t>）​​</a:t>
          </a:r>
        </a:p>
      </dsp:txBody>
      <dsp:txXfrm>
        <a:off x="2394943" y="1773078"/>
        <a:ext cx="1714537" cy="394017"/>
      </dsp:txXfrm>
    </dsp:sp>
    <dsp:sp modelId="{381C85ED-02C3-43BB-AB7D-DF18967DB45A}">
      <dsp:nvSpPr>
        <dsp:cNvPr id="0" name=""/>
        <dsp:cNvSpPr/>
      </dsp:nvSpPr>
      <dsp:spPr>
        <a:xfrm>
          <a:off x="1720758" y="2561113"/>
          <a:ext cx="3062906"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404" tIns="24325" rIns="50404" bIns="24325" numCol="1" spcCol="1270" rtlCol="0" anchor="t"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ja-JP" altLang="en-US" sz="1400" b="0" i="0" kern="1200" noProof="0" dirty="0">
              <a:latin typeface="Meiryo UI" panose="020B0604030504040204" pitchFamily="50" charset="-128"/>
              <a:ea typeface="Meiryo UI" panose="020B0604030504040204" pitchFamily="50" charset="-128"/>
            </a:rPr>
            <a:t>矢巾町立矢巾東児童館の新設に伴い</a:t>
          </a:r>
          <a:endParaRPr lang="en-US" altLang="ja-JP" sz="1400" b="0" i="0" kern="1200" noProof="0" dirty="0">
            <a:latin typeface="Meiryo UI" panose="020B0604030504040204" pitchFamily="50" charset="-128"/>
            <a:ea typeface="Meiryo UI" panose="020B0604030504040204" pitchFamily="50" charset="-128"/>
          </a:endParaRPr>
        </a:p>
        <a:p>
          <a:pPr marL="0" lvl="0" indent="0" algn="ctr" defTabSz="622300" rtl="0">
            <a:lnSpc>
              <a:spcPct val="100000"/>
            </a:lnSpc>
            <a:spcBef>
              <a:spcPct val="0"/>
            </a:spcBef>
            <a:spcAft>
              <a:spcPct val="35000"/>
            </a:spcAft>
            <a:buFont typeface="Arial" panose="020B0604020202020204" pitchFamily="34" charset="0"/>
            <a:buNone/>
          </a:pPr>
          <a:r>
            <a:rPr lang="ja-JP" altLang="en-US" sz="1400" b="0" i="0" kern="1200" noProof="0" dirty="0">
              <a:latin typeface="Meiryo UI" panose="020B0604030504040204" pitchFamily="50" charset="-128"/>
              <a:ea typeface="Meiryo UI" panose="020B0604030504040204" pitchFamily="50" charset="-128"/>
            </a:rPr>
            <a:t>指定管理運営を目指して法人化</a:t>
          </a:r>
          <a:endParaRPr lang="en-US" altLang="ja-JP" sz="1400" b="0" i="0" kern="1200" noProof="0" dirty="0">
            <a:latin typeface="Meiryo UI" panose="020B0604030504040204" pitchFamily="50" charset="-128"/>
            <a:ea typeface="Meiryo UI" panose="020B0604030504040204" pitchFamily="50" charset="-128"/>
          </a:endParaRPr>
        </a:p>
      </dsp:txBody>
      <dsp:txXfrm>
        <a:off x="1720758" y="2561113"/>
        <a:ext cx="3062906" cy="1379061"/>
      </dsp:txXfrm>
    </dsp:sp>
    <dsp:sp modelId="{F51F39F5-A989-488C-BFD6-69D558D451E8}">
      <dsp:nvSpPr>
        <dsp:cNvPr id="0" name=""/>
        <dsp:cNvSpPr/>
      </dsp:nvSpPr>
      <dsp:spPr>
        <a:xfrm>
          <a:off x="3252212" y="2167096"/>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5349257-4327-4545-9142-153EF70CC757}">
      <dsp:nvSpPr>
        <dsp:cNvPr id="0" name=""/>
        <dsp:cNvSpPr/>
      </dsp:nvSpPr>
      <dsp:spPr>
        <a:xfrm>
          <a:off x="3213231" y="2445454"/>
          <a:ext cx="78803" cy="7880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DD609F-4804-4D65-8014-4ECA3F2307C5}">
      <dsp:nvSpPr>
        <dsp:cNvPr id="0" name=""/>
        <dsp:cNvSpPr/>
      </dsp:nvSpPr>
      <dsp:spPr>
        <a:xfrm>
          <a:off x="4212152" y="1773078"/>
          <a:ext cx="1714537" cy="394017"/>
        </a:xfrm>
        <a:prstGeom prst="rect">
          <a:avLst/>
        </a:prstGeom>
        <a:solidFill>
          <a:schemeClr val="accent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43" tIns="0" rIns="30243" bIns="0" numCol="1" spcCol="1270" rtlCol="0" anchor="ctr" anchorCtr="1">
          <a:noAutofit/>
        </a:bodyPr>
        <a:lstStyle/>
        <a:p>
          <a:pPr marL="0" lvl="0" indent="0" algn="ctr" defTabSz="533400" rtl="0">
            <a:lnSpc>
              <a:spcPct val="90000"/>
            </a:lnSpc>
            <a:spcBef>
              <a:spcPct val="0"/>
            </a:spcBef>
            <a:spcAft>
              <a:spcPct val="35000"/>
            </a:spcAft>
            <a:buNone/>
          </a:pPr>
          <a:r>
            <a:rPr lang="ja-JP" altLang="en-US" sz="1200" kern="1200" noProof="0" dirty="0">
              <a:solidFill>
                <a:schemeClr val="tx1"/>
              </a:solidFill>
              <a:latin typeface="Meiryo UI" panose="020B0604030504040204" pitchFamily="50" charset="-128"/>
              <a:ea typeface="Meiryo UI" panose="020B0604030504040204" pitchFamily="50" charset="-128"/>
            </a:rPr>
            <a:t>指定管理・</a:t>
          </a:r>
          <a:r>
            <a:rPr lang="en-US" altLang="ja-JP" sz="1200" kern="1200" noProof="0" dirty="0">
              <a:solidFill>
                <a:schemeClr val="tx1"/>
              </a:solidFill>
              <a:latin typeface="Meiryo UI" panose="020B0604030504040204" pitchFamily="50" charset="-128"/>
              <a:ea typeface="Meiryo UI" panose="020B0604030504040204" pitchFamily="50" charset="-128"/>
            </a:rPr>
            <a:t>PFI</a:t>
          </a:r>
          <a:r>
            <a:rPr lang="ja-JP" altLang="en-US" sz="1200" kern="1200" noProof="0" dirty="0">
              <a:solidFill>
                <a:schemeClr val="tx1"/>
              </a:solidFill>
              <a:latin typeface="Meiryo UI" panose="020B0604030504040204" pitchFamily="50" charset="-128"/>
              <a:ea typeface="Meiryo UI" panose="020B0604030504040204" pitchFamily="50" charset="-128"/>
            </a:rPr>
            <a:t>事業​​</a:t>
          </a:r>
        </a:p>
      </dsp:txBody>
      <dsp:txXfrm>
        <a:off x="4212152" y="1773078"/>
        <a:ext cx="1714537" cy="394017"/>
      </dsp:txXfrm>
    </dsp:sp>
    <dsp:sp modelId="{AB0282E3-1216-4CDB-AC5F-106C1EEEB95A}">
      <dsp:nvSpPr>
        <dsp:cNvPr id="0" name=""/>
        <dsp:cNvSpPr/>
      </dsp:nvSpPr>
      <dsp:spPr>
        <a:xfrm>
          <a:off x="3640640" y="0"/>
          <a:ext cx="2857562"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404" tIns="24325" rIns="50404" bIns="24325" numCol="1" spcCol="1270" rtlCol="0" anchor="b" anchorCtr="1">
          <a:noAutofit/>
        </a:bodyPr>
        <a:lstStyle/>
        <a:p>
          <a:pPr marL="0" lvl="0" indent="0" algn="l" defTabSz="622300" rtl="0">
            <a:lnSpc>
              <a:spcPts val="1200"/>
            </a:lnSpc>
            <a:spcBef>
              <a:spcPct val="0"/>
            </a:spcBef>
            <a:spcAft>
              <a:spcPct val="35000"/>
            </a:spcAft>
            <a:buFont typeface="Arial" panose="020B0604020202020204" pitchFamily="34" charset="0"/>
            <a:buNone/>
          </a:pPr>
          <a:r>
            <a:rPr lang="en-US" altLang="ja-JP" sz="1400" b="0" i="0" kern="1200" noProof="0" dirty="0">
              <a:latin typeface="Meiryo UI" panose="020B0604030504040204" pitchFamily="50" charset="-128"/>
              <a:ea typeface="Meiryo UI" panose="020B0604030504040204" pitchFamily="50" charset="-128"/>
            </a:rPr>
            <a:t>2004</a:t>
          </a:r>
          <a:r>
            <a:rPr lang="ja-JP" altLang="en-US" sz="1400" b="0" i="0" kern="1200" noProof="0" dirty="0">
              <a:latin typeface="Meiryo UI" panose="020B0604030504040204" pitchFamily="50" charset="-128"/>
              <a:ea typeface="Meiryo UI" panose="020B0604030504040204" pitchFamily="50" charset="-128"/>
            </a:rPr>
            <a:t>年　矢巾町立矢巾東児童館</a:t>
          </a:r>
          <a:endParaRPr lang="en-US" altLang="ja-JP" sz="1400" b="0" i="0" kern="1200" noProof="0" dirty="0">
            <a:latin typeface="Meiryo UI" panose="020B0604030504040204" pitchFamily="50" charset="-128"/>
            <a:ea typeface="Meiryo UI" panose="020B0604030504040204" pitchFamily="50" charset="-128"/>
          </a:endParaRPr>
        </a:p>
        <a:p>
          <a:pPr marL="0" lvl="0" indent="0" algn="l" defTabSz="622300" rtl="0">
            <a:lnSpc>
              <a:spcPts val="1200"/>
            </a:lnSpc>
            <a:spcBef>
              <a:spcPct val="0"/>
            </a:spcBef>
            <a:spcAft>
              <a:spcPct val="35000"/>
            </a:spcAft>
            <a:buFont typeface="Arial" panose="020B0604020202020204" pitchFamily="34" charset="0"/>
            <a:buNone/>
          </a:pPr>
          <a:r>
            <a:rPr lang="en-US" altLang="ja-JP" sz="1400" b="0" i="0" kern="1200" noProof="0" dirty="0">
              <a:latin typeface="Meiryo UI" panose="020B0604030504040204" pitchFamily="50" charset="-128"/>
              <a:ea typeface="Meiryo UI" panose="020B0604030504040204" pitchFamily="50" charset="-128"/>
            </a:rPr>
            <a:t>2016</a:t>
          </a:r>
          <a:r>
            <a:rPr lang="ja-JP" altLang="en-US" sz="1400" b="0" i="0" kern="1200" noProof="0" dirty="0">
              <a:latin typeface="Meiryo UI" panose="020B0604030504040204" pitchFamily="50" charset="-128"/>
              <a:ea typeface="Meiryo UI" panose="020B0604030504040204" pitchFamily="50" charset="-128"/>
            </a:rPr>
            <a:t>年　矢巾町子育て世代</a:t>
          </a:r>
          <a:endParaRPr lang="en-US" altLang="ja-JP" sz="1400" b="0" i="0" kern="1200" noProof="0" dirty="0">
            <a:latin typeface="Meiryo UI" panose="020B0604030504040204" pitchFamily="50" charset="-128"/>
            <a:ea typeface="Meiryo UI" panose="020B0604030504040204" pitchFamily="50" charset="-128"/>
          </a:endParaRPr>
        </a:p>
        <a:p>
          <a:pPr marL="0" lvl="0" indent="0" algn="l" defTabSz="622300" rtl="0">
            <a:lnSpc>
              <a:spcPts val="1200"/>
            </a:lnSpc>
            <a:spcBef>
              <a:spcPct val="0"/>
            </a:spcBef>
            <a:spcAft>
              <a:spcPct val="35000"/>
            </a:spcAft>
            <a:buFont typeface="Arial" panose="020B0604020202020204" pitchFamily="34" charset="0"/>
            <a:buNone/>
          </a:pPr>
          <a:r>
            <a:rPr lang="ja-JP" altLang="en-US" sz="1400" b="0" i="0" kern="1200" noProof="0" dirty="0">
              <a:latin typeface="Meiryo UI" panose="020B0604030504040204" pitchFamily="50" charset="-128"/>
              <a:ea typeface="Meiryo UI" panose="020B0604030504040204" pitchFamily="50" charset="-128"/>
            </a:rPr>
            <a:t>　　　　　   活動支援センター</a:t>
          </a:r>
          <a:endParaRPr lang="ja-JP" altLang="en-US" sz="1400" kern="1200" noProof="0" dirty="0">
            <a:latin typeface="Meiryo UI" panose="020B0604030504040204" pitchFamily="50" charset="-128"/>
            <a:ea typeface="Meiryo UI" panose="020B0604030504040204" pitchFamily="50" charset="-128"/>
          </a:endParaRPr>
        </a:p>
      </dsp:txBody>
      <dsp:txXfrm>
        <a:off x="3640640" y="0"/>
        <a:ext cx="2857562" cy="1379061"/>
      </dsp:txXfrm>
    </dsp:sp>
    <dsp:sp modelId="{0D377583-EAA6-47CC-B504-762FB6EBAB9C}">
      <dsp:nvSpPr>
        <dsp:cNvPr id="0" name=""/>
        <dsp:cNvSpPr/>
      </dsp:nvSpPr>
      <dsp:spPr>
        <a:xfrm>
          <a:off x="5069421" y="1457864"/>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72321D10-9092-4E81-9AD7-ACA033236CC0}">
      <dsp:nvSpPr>
        <dsp:cNvPr id="0" name=""/>
        <dsp:cNvSpPr/>
      </dsp:nvSpPr>
      <dsp:spPr>
        <a:xfrm>
          <a:off x="5032139" y="1451056"/>
          <a:ext cx="78803" cy="7880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553EDF-C46A-491F-99E2-89CCFA971EC7}">
      <dsp:nvSpPr>
        <dsp:cNvPr id="0" name=""/>
        <dsp:cNvSpPr/>
      </dsp:nvSpPr>
      <dsp:spPr>
        <a:xfrm>
          <a:off x="6005015" y="1773078"/>
          <a:ext cx="1714537" cy="394017"/>
        </a:xfrm>
        <a:prstGeom prst="rect">
          <a:avLst/>
        </a:prstGeom>
        <a:solidFill>
          <a:schemeClr val="accent3">
            <a:alpha val="2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43" tIns="0" rIns="30243" bIns="0" numCol="1" spcCol="1270" rtlCol="0" anchor="ctr" anchorCtr="1">
          <a:noAutofit/>
        </a:bodyPr>
        <a:lstStyle/>
        <a:p>
          <a:pPr marL="0" lvl="0" indent="0" algn="ctr" defTabSz="533400" rtl="0">
            <a:lnSpc>
              <a:spcPct val="90000"/>
            </a:lnSpc>
            <a:spcBef>
              <a:spcPct val="0"/>
            </a:spcBef>
            <a:spcAft>
              <a:spcPct val="35000"/>
            </a:spcAft>
            <a:buNone/>
          </a:pPr>
          <a:r>
            <a:rPr lang="ja-JP" altLang="en-US" sz="1200" kern="1200" noProof="0" dirty="0">
              <a:solidFill>
                <a:schemeClr val="tx1"/>
              </a:solidFill>
              <a:latin typeface="Meiryo UI" panose="020B0604030504040204" pitchFamily="50" charset="-128"/>
              <a:ea typeface="Meiryo UI" panose="020B0604030504040204" pitchFamily="50" charset="-128"/>
            </a:rPr>
            <a:t>業務委託</a:t>
          </a:r>
        </a:p>
      </dsp:txBody>
      <dsp:txXfrm>
        <a:off x="6005015" y="1773078"/>
        <a:ext cx="1714537" cy="394017"/>
      </dsp:txXfrm>
    </dsp:sp>
    <dsp:sp modelId="{5A57A077-9B08-4866-8C21-35D61D6745A2}">
      <dsp:nvSpPr>
        <dsp:cNvPr id="0" name=""/>
        <dsp:cNvSpPr/>
      </dsp:nvSpPr>
      <dsp:spPr>
        <a:xfrm>
          <a:off x="5355177" y="2561113"/>
          <a:ext cx="3014213"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404" tIns="24325" rIns="50404" bIns="24325" numCol="1" spcCol="1270" rtlCol="0" anchor="t" anchorCtr="1">
          <a:noAutofit/>
        </a:bodyPr>
        <a:lstStyle/>
        <a:p>
          <a:pPr marL="0" lvl="0" indent="0" algn="l" defTabSz="622300" rtl="0">
            <a:lnSpc>
              <a:spcPts val="1200"/>
            </a:lnSpc>
            <a:spcBef>
              <a:spcPct val="0"/>
            </a:spcBef>
            <a:spcAft>
              <a:spcPct val="35000"/>
            </a:spcAft>
            <a:buFont typeface="Arial" panose="020B0604020202020204" pitchFamily="34" charset="0"/>
            <a:buNone/>
          </a:pPr>
          <a:r>
            <a:rPr lang="en-US" altLang="ja-JP" sz="1400" kern="1200" noProof="0" dirty="0">
              <a:latin typeface="Meiryo UI" panose="020B0604030504040204" pitchFamily="50" charset="-128"/>
              <a:ea typeface="Meiryo UI" panose="020B0604030504040204" pitchFamily="50" charset="-128"/>
            </a:rPr>
            <a:t>2010</a:t>
          </a:r>
          <a:r>
            <a:rPr lang="ja-JP" altLang="en-US" sz="1400" kern="1200" noProof="0" dirty="0">
              <a:latin typeface="Meiryo UI" panose="020B0604030504040204" pitchFamily="50" charset="-128"/>
              <a:ea typeface="Meiryo UI" panose="020B0604030504040204" pitchFamily="50" charset="-128"/>
            </a:rPr>
            <a:t>年　児童のびのび教室事業</a:t>
          </a:r>
          <a:endParaRPr lang="en-US" altLang="ja-JP" sz="1400" kern="1200" noProof="0" dirty="0">
            <a:latin typeface="Meiryo UI" panose="020B0604030504040204" pitchFamily="50" charset="-128"/>
            <a:ea typeface="Meiryo UI" panose="020B0604030504040204" pitchFamily="50" charset="-128"/>
          </a:endParaRPr>
        </a:p>
        <a:p>
          <a:pPr marL="0" lvl="0" indent="0" algn="l" defTabSz="622300" rtl="0">
            <a:lnSpc>
              <a:spcPts val="1200"/>
            </a:lnSpc>
            <a:spcBef>
              <a:spcPct val="0"/>
            </a:spcBef>
            <a:spcAft>
              <a:spcPct val="35000"/>
            </a:spcAft>
            <a:buFont typeface="Arial" panose="020B0604020202020204" pitchFamily="34" charset="0"/>
            <a:buNone/>
          </a:pPr>
          <a:r>
            <a:rPr lang="ja-JP" altLang="en-US" sz="1400" kern="1200" noProof="0" dirty="0">
              <a:latin typeface="Meiryo UI" panose="020B0604030504040204" pitchFamily="50" charset="-128"/>
              <a:ea typeface="Meiryo UI" panose="020B0604030504040204" pitchFamily="50" charset="-128"/>
            </a:rPr>
            <a:t>　　　　　　 さくらんぼ広場</a:t>
          </a:r>
          <a:endParaRPr lang="en-US" altLang="ja-JP" sz="1400" kern="1200" noProof="0" dirty="0">
            <a:latin typeface="Meiryo UI" panose="020B0604030504040204" pitchFamily="50" charset="-128"/>
            <a:ea typeface="Meiryo UI" panose="020B0604030504040204" pitchFamily="50" charset="-128"/>
          </a:endParaRPr>
        </a:p>
        <a:p>
          <a:pPr marL="0" lvl="0" indent="0" algn="l" defTabSz="622300" rtl="0">
            <a:lnSpc>
              <a:spcPts val="1200"/>
            </a:lnSpc>
            <a:spcBef>
              <a:spcPct val="0"/>
            </a:spcBef>
            <a:spcAft>
              <a:spcPct val="35000"/>
            </a:spcAft>
            <a:buFont typeface="Arial" panose="020B0604020202020204" pitchFamily="34" charset="0"/>
            <a:buNone/>
          </a:pPr>
          <a:r>
            <a:rPr lang="en-US" altLang="ja-JP" sz="1400" kern="1200" noProof="0" dirty="0">
              <a:latin typeface="Meiryo UI" panose="020B0604030504040204" pitchFamily="50" charset="-128"/>
              <a:ea typeface="Meiryo UI" panose="020B0604030504040204" pitchFamily="50" charset="-128"/>
            </a:rPr>
            <a:t>2019</a:t>
          </a:r>
          <a:r>
            <a:rPr lang="ja-JP" altLang="en-US" sz="1400" kern="1200" noProof="0" dirty="0">
              <a:latin typeface="Meiryo UI" panose="020B0604030504040204" pitchFamily="50" charset="-128"/>
              <a:ea typeface="Meiryo UI" panose="020B0604030504040204" pitchFamily="50" charset="-128"/>
            </a:rPr>
            <a:t>年　産前産後サポート事業</a:t>
          </a:r>
          <a:endParaRPr lang="en-US" altLang="ja-JP" sz="1400" kern="1200" noProof="0" dirty="0">
            <a:latin typeface="Meiryo UI" panose="020B0604030504040204" pitchFamily="50" charset="-128"/>
            <a:ea typeface="Meiryo UI" panose="020B0604030504040204" pitchFamily="50" charset="-128"/>
          </a:endParaRPr>
        </a:p>
        <a:p>
          <a:pPr marL="0" lvl="0" indent="0" algn="l" defTabSz="622300" rtl="0">
            <a:lnSpc>
              <a:spcPts val="1200"/>
            </a:lnSpc>
            <a:spcBef>
              <a:spcPct val="0"/>
            </a:spcBef>
            <a:spcAft>
              <a:spcPct val="35000"/>
            </a:spcAft>
            <a:buFont typeface="Arial" panose="020B0604020202020204" pitchFamily="34" charset="0"/>
            <a:buNone/>
          </a:pPr>
          <a:r>
            <a:rPr lang="en-US" altLang="ja-JP" sz="1400" kern="1200" noProof="0" dirty="0">
              <a:latin typeface="Meiryo UI" panose="020B0604030504040204" pitchFamily="50" charset="-128"/>
              <a:ea typeface="Meiryo UI" panose="020B0604030504040204" pitchFamily="50" charset="-128"/>
            </a:rPr>
            <a:t>2021</a:t>
          </a:r>
          <a:r>
            <a:rPr lang="ja-JP" altLang="en-US" sz="1400" kern="1200" noProof="0" dirty="0">
              <a:latin typeface="Meiryo UI" panose="020B0604030504040204" pitchFamily="50" charset="-128"/>
              <a:ea typeface="Meiryo UI" panose="020B0604030504040204" pitchFamily="50" charset="-128"/>
            </a:rPr>
            <a:t>年　</a:t>
          </a:r>
          <a:r>
            <a:rPr lang="en-US" altLang="ja-JP" sz="1400" kern="1200" noProof="0" dirty="0" err="1">
              <a:latin typeface="Meiryo UI" panose="020B0604030504040204" pitchFamily="50" charset="-128"/>
              <a:ea typeface="Meiryo UI" panose="020B0604030504040204" pitchFamily="50" charset="-128"/>
            </a:rPr>
            <a:t>aiai</a:t>
          </a:r>
          <a:r>
            <a:rPr lang="ja-JP" altLang="en-US" sz="1400" kern="1200" noProof="0" dirty="0">
              <a:latin typeface="Meiryo UI" panose="020B0604030504040204" pitchFamily="50" charset="-128"/>
              <a:ea typeface="Meiryo UI" panose="020B0604030504040204" pitchFamily="50" charset="-128"/>
            </a:rPr>
            <a:t>ひろば</a:t>
          </a:r>
          <a:endParaRPr lang="en-US" altLang="ja-JP" sz="1400" kern="1200" noProof="0" dirty="0">
            <a:latin typeface="Meiryo UI" panose="020B0604030504040204" pitchFamily="50" charset="-128"/>
            <a:ea typeface="Meiryo UI" panose="020B0604030504040204" pitchFamily="50" charset="-128"/>
          </a:endParaRPr>
        </a:p>
        <a:p>
          <a:pPr marL="0" lvl="0" indent="0" algn="l" defTabSz="622300" rtl="0">
            <a:lnSpc>
              <a:spcPts val="1200"/>
            </a:lnSpc>
            <a:spcBef>
              <a:spcPct val="0"/>
            </a:spcBef>
            <a:spcAft>
              <a:spcPct val="35000"/>
            </a:spcAft>
            <a:buFont typeface="Arial" panose="020B0604020202020204" pitchFamily="34" charset="0"/>
            <a:buNone/>
          </a:pPr>
          <a:r>
            <a:rPr lang="en-US" altLang="ja-JP" sz="1400" kern="1200" noProof="0" dirty="0">
              <a:latin typeface="Meiryo UI" panose="020B0604030504040204" pitchFamily="50" charset="-128"/>
              <a:ea typeface="Meiryo UI" panose="020B0604030504040204" pitchFamily="50" charset="-128"/>
            </a:rPr>
            <a:t>2022</a:t>
          </a:r>
          <a:r>
            <a:rPr lang="ja-JP" altLang="en-US" sz="1400" kern="1200" noProof="0" dirty="0">
              <a:latin typeface="Meiryo UI" panose="020B0604030504040204" pitchFamily="50" charset="-128"/>
              <a:ea typeface="Meiryo UI" panose="020B0604030504040204" pitchFamily="50" charset="-128"/>
            </a:rPr>
            <a:t>年　矢巾町ﾌｧﾐﾘｰｻﾎﾟｰﾄｾﾝﾀｰ</a:t>
          </a:r>
          <a:endParaRPr lang="en-US" altLang="ja-JP" sz="1400" kern="1200" noProof="0" dirty="0">
            <a:latin typeface="Meiryo UI" panose="020B0604030504040204" pitchFamily="50" charset="-128"/>
            <a:ea typeface="Meiryo UI" panose="020B0604030504040204" pitchFamily="50" charset="-128"/>
          </a:endParaRPr>
        </a:p>
      </dsp:txBody>
      <dsp:txXfrm>
        <a:off x="5355177" y="2561113"/>
        <a:ext cx="3014213" cy="1379061"/>
      </dsp:txXfrm>
    </dsp:sp>
    <dsp:sp modelId="{3F96C175-FC65-44B4-B1A3-BD3686077937}">
      <dsp:nvSpPr>
        <dsp:cNvPr id="0" name=""/>
        <dsp:cNvSpPr/>
      </dsp:nvSpPr>
      <dsp:spPr>
        <a:xfrm>
          <a:off x="6862284" y="2167096"/>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E150CCC3-D56D-4BD2-8570-DF61526015EB}">
      <dsp:nvSpPr>
        <dsp:cNvPr id="0" name=""/>
        <dsp:cNvSpPr/>
      </dsp:nvSpPr>
      <dsp:spPr>
        <a:xfrm>
          <a:off x="6822882" y="2410315"/>
          <a:ext cx="78803" cy="7880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C9FB51-D66D-4F14-8DE5-0A719732E7B6}">
      <dsp:nvSpPr>
        <dsp:cNvPr id="0" name=""/>
        <dsp:cNvSpPr/>
      </dsp:nvSpPr>
      <dsp:spPr>
        <a:xfrm rot="5400000">
          <a:off x="8458138" y="1112818"/>
          <a:ext cx="394017" cy="1714537"/>
        </a:xfrm>
        <a:prstGeom prst="rect">
          <a:avLst/>
        </a:prstGeom>
        <a:solidFill>
          <a:schemeClr val="bg1">
            <a:lumMod val="8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43" tIns="0" rIns="30243" bIns="0" numCol="1" spcCol="1270" rtlCol="0" anchor="ctr" anchorCtr="1">
          <a:noAutofit/>
        </a:bodyPr>
        <a:lstStyle/>
        <a:p>
          <a:pPr marL="0" lvl="0" indent="0" algn="ctr" defTabSz="533400" rtl="0">
            <a:lnSpc>
              <a:spcPct val="90000"/>
            </a:lnSpc>
            <a:spcBef>
              <a:spcPct val="0"/>
            </a:spcBef>
            <a:spcAft>
              <a:spcPct val="35000"/>
            </a:spcAft>
            <a:buNone/>
          </a:pPr>
          <a:r>
            <a:rPr lang="ja-JP" altLang="en-US" sz="1200" kern="1200" noProof="0" dirty="0">
              <a:solidFill>
                <a:schemeClr val="tx1"/>
              </a:solidFill>
              <a:latin typeface="Meiryo UI" panose="020B0604030504040204" pitchFamily="50" charset="-128"/>
              <a:ea typeface="Meiryo UI" panose="020B0604030504040204" pitchFamily="50" charset="-128"/>
            </a:rPr>
            <a:t>自主事業</a:t>
          </a:r>
        </a:p>
      </dsp:txBody>
      <dsp:txXfrm rot="-5400000">
        <a:off x="7797878" y="1773078"/>
        <a:ext cx="1714537" cy="394017"/>
      </dsp:txXfrm>
    </dsp:sp>
    <dsp:sp modelId="{CB726486-3B5A-47F8-90E4-EC34C8ADB385}">
      <dsp:nvSpPr>
        <dsp:cNvPr id="0" name=""/>
        <dsp:cNvSpPr/>
      </dsp:nvSpPr>
      <dsp:spPr>
        <a:xfrm>
          <a:off x="7226366" y="0"/>
          <a:ext cx="2857562"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404" tIns="24325" rIns="50404" bIns="24325" numCol="1" spcCol="1270" rtlCol="0" anchor="b" anchorCtr="1">
          <a:noAutofit/>
        </a:bodyPr>
        <a:lstStyle/>
        <a:p>
          <a:pPr marL="0" lvl="0" indent="0" algn="ctr" defTabSz="622300" rtl="0">
            <a:lnSpc>
              <a:spcPct val="100000"/>
            </a:lnSpc>
            <a:spcBef>
              <a:spcPct val="0"/>
            </a:spcBef>
            <a:spcAft>
              <a:spcPct val="35000"/>
            </a:spcAft>
            <a:buFont typeface="Wingdings" panose="05000000000000000000" pitchFamily="2" charset="2"/>
            <a:buNone/>
          </a:pPr>
          <a:r>
            <a:rPr lang="en-US" altLang="ja-JP" sz="1400" kern="1200" noProof="0" dirty="0">
              <a:latin typeface="Meiryo UI" panose="020B0604030504040204" pitchFamily="50" charset="-128"/>
              <a:ea typeface="Meiryo UI" panose="020B0604030504040204" pitchFamily="50" charset="-128"/>
            </a:rPr>
            <a:t>2011</a:t>
          </a:r>
          <a:r>
            <a:rPr lang="ja-JP" altLang="en-US" sz="1400" kern="1200" noProof="0" dirty="0">
              <a:latin typeface="Meiryo UI" panose="020B0604030504040204" pitchFamily="50" charset="-128"/>
              <a:ea typeface="Meiryo UI" panose="020B0604030504040204" pitchFamily="50" charset="-128"/>
            </a:rPr>
            <a:t>年～布えほんづくり</a:t>
          </a:r>
          <a:endParaRPr lang="en-US" altLang="ja-JP" sz="1400" kern="1200" noProof="0" dirty="0">
            <a:latin typeface="Meiryo UI" panose="020B0604030504040204" pitchFamily="50" charset="-128"/>
            <a:ea typeface="Meiryo UI" panose="020B0604030504040204" pitchFamily="50" charset="-128"/>
          </a:endParaRPr>
        </a:p>
        <a:p>
          <a:pPr marL="0" lvl="0" indent="0" algn="ctr" defTabSz="622300" rtl="0">
            <a:lnSpc>
              <a:spcPct val="100000"/>
            </a:lnSpc>
            <a:spcBef>
              <a:spcPct val="0"/>
            </a:spcBef>
            <a:spcAft>
              <a:spcPct val="35000"/>
            </a:spcAft>
            <a:buFont typeface="Wingdings" panose="05000000000000000000" pitchFamily="2" charset="2"/>
            <a:buNone/>
          </a:pPr>
          <a:r>
            <a:rPr lang="en-US" altLang="ja-JP" sz="1400" kern="1200" noProof="0" dirty="0">
              <a:latin typeface="Meiryo UI" panose="020B0604030504040204" pitchFamily="50" charset="-128"/>
              <a:ea typeface="Meiryo UI" panose="020B0604030504040204" pitchFamily="50" charset="-128"/>
            </a:rPr>
            <a:t>2020</a:t>
          </a:r>
          <a:r>
            <a:rPr lang="ja-JP" altLang="en-US" sz="1400" kern="1200" noProof="0" dirty="0">
              <a:latin typeface="Meiryo UI" panose="020B0604030504040204" pitchFamily="50" charset="-128"/>
              <a:ea typeface="Meiryo UI" panose="020B0604030504040204" pitchFamily="50" charset="-128"/>
            </a:rPr>
            <a:t>年～おもちゃフレンズ</a:t>
          </a:r>
        </a:p>
      </dsp:txBody>
      <dsp:txXfrm>
        <a:off x="7226366" y="0"/>
        <a:ext cx="2857562" cy="1379061"/>
      </dsp:txXfrm>
    </dsp:sp>
    <dsp:sp modelId="{5012A99F-560A-4636-953C-5F263876E566}">
      <dsp:nvSpPr>
        <dsp:cNvPr id="0" name=""/>
        <dsp:cNvSpPr/>
      </dsp:nvSpPr>
      <dsp:spPr>
        <a:xfrm>
          <a:off x="8655147" y="1457864"/>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56F09DE-8CFF-414A-A967-17AF417A13B8}">
      <dsp:nvSpPr>
        <dsp:cNvPr id="0" name=""/>
        <dsp:cNvSpPr/>
      </dsp:nvSpPr>
      <dsp:spPr>
        <a:xfrm>
          <a:off x="8616165" y="1451057"/>
          <a:ext cx="78803" cy="7880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73D5B-7ADA-4F8B-AD34-0BE114905A44}">
      <dsp:nvSpPr>
        <dsp:cNvPr id="0" name=""/>
        <dsp:cNvSpPr/>
      </dsp:nvSpPr>
      <dsp:spPr>
        <a:xfrm>
          <a:off x="355934" y="484778"/>
          <a:ext cx="1728469" cy="1728469"/>
        </a:xfrm>
        <a:prstGeom prst="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FAF16A-4FD0-49F4-8593-32E9A31A4FF7}">
      <dsp:nvSpPr>
        <dsp:cNvPr id="0" name=""/>
        <dsp:cNvSpPr/>
      </dsp:nvSpPr>
      <dsp:spPr>
        <a:xfrm>
          <a:off x="11980" y="2379522"/>
          <a:ext cx="2416376" cy="387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defRPr b="1" spc="20">
              <a:latin typeface="+mj-lt"/>
            </a:defRPr>
          </a:pPr>
          <a:r>
            <a:rPr lang="ja-JP" altLang="en-US" sz="2000" b="1" kern="1200" noProof="0" dirty="0">
              <a:solidFill>
                <a:schemeClr val="accent3"/>
              </a:solidFill>
              <a:latin typeface="Meiryo UI" panose="020B0604030504040204" pitchFamily="50" charset="-128"/>
              <a:ea typeface="Meiryo UI" panose="020B0604030504040204" pitchFamily="50" charset="-128"/>
            </a:rPr>
            <a:t>矢巾東児童館</a:t>
          </a:r>
          <a:br>
            <a:rPr lang="ja-JP" altLang="en-US" sz="1600" kern="1200" noProof="0" dirty="0">
              <a:solidFill>
                <a:sysClr val="windowText" lastClr="000000"/>
              </a:solidFill>
              <a:latin typeface="Meiryo UI" panose="020B0604030504040204" pitchFamily="50" charset="-128"/>
              <a:ea typeface="Meiryo UI" panose="020B0604030504040204" pitchFamily="50" charset="-128"/>
            </a:rPr>
          </a:br>
          <a:r>
            <a:rPr lang="ja-JP" altLang="en-US" sz="1600" b="1" kern="1200" noProof="0" dirty="0">
              <a:solidFill>
                <a:sysClr val="windowText" lastClr="000000"/>
              </a:solidFill>
              <a:latin typeface="Meiryo UI" panose="020B0604030504040204" pitchFamily="50" charset="-128"/>
              <a:ea typeface="Meiryo UI" panose="020B0604030504040204" pitchFamily="50" charset="-128"/>
            </a:rPr>
            <a:t>児童のびのび教室</a:t>
          </a:r>
          <a:endParaRPr lang="en-US" altLang="ja-JP" sz="1600" b="1" kern="1200" noProof="0" dirty="0">
            <a:solidFill>
              <a:sysClr val="windowText" lastClr="000000"/>
            </a:solidFill>
            <a:latin typeface="Meiryo UI" panose="020B0604030504040204" pitchFamily="50" charset="-128"/>
            <a:ea typeface="Meiryo UI" panose="020B0604030504040204" pitchFamily="50" charset="-128"/>
          </a:endParaRPr>
        </a:p>
        <a:p>
          <a:pPr marL="0" lvl="0" indent="0" algn="ctr" defTabSz="889000">
            <a:lnSpc>
              <a:spcPts val="1800"/>
            </a:lnSpc>
            <a:spcBef>
              <a:spcPct val="0"/>
            </a:spcBef>
            <a:spcAft>
              <a:spcPct val="35000"/>
            </a:spcAft>
            <a:buNone/>
            <a:defRPr b="1" spc="20">
              <a:latin typeface="+mj-lt"/>
            </a:defRPr>
          </a:pPr>
          <a:r>
            <a:rPr lang="ja-JP" altLang="en-US" sz="1600" b="1" kern="1200" noProof="0" dirty="0">
              <a:solidFill>
                <a:sysClr val="windowText" lastClr="000000"/>
              </a:solidFill>
              <a:latin typeface="Meiryo UI" panose="020B0604030504040204" pitchFamily="50" charset="-128"/>
              <a:ea typeface="Meiryo UI" panose="020B0604030504040204" pitchFamily="50" charset="-128"/>
            </a:rPr>
            <a:t>さくらんぼ広場</a:t>
          </a:r>
        </a:p>
      </dsp:txBody>
      <dsp:txXfrm>
        <a:off x="11980" y="2379522"/>
        <a:ext cx="2416376" cy="387781"/>
      </dsp:txXfrm>
    </dsp:sp>
    <dsp:sp modelId="{7D166BBB-55AF-452C-B9A0-94A1EE55FF4F}">
      <dsp:nvSpPr>
        <dsp:cNvPr id="0" name=""/>
        <dsp:cNvSpPr/>
      </dsp:nvSpPr>
      <dsp:spPr>
        <a:xfrm>
          <a:off x="499103" y="2749934"/>
          <a:ext cx="1442130" cy="480399"/>
        </a:xfrm>
        <a:prstGeom prst="rect">
          <a:avLst/>
        </a:prstGeom>
        <a:noFill/>
        <a:ln>
          <a:noFill/>
        </a:ln>
        <a:effectLst/>
      </dsp:spPr>
      <dsp:style>
        <a:lnRef idx="0">
          <a:scrgbClr r="0" g="0" b="0"/>
        </a:lnRef>
        <a:fillRef idx="0">
          <a:scrgbClr r="0" g="0" b="0"/>
        </a:fillRef>
        <a:effectRef idx="0">
          <a:scrgbClr r="0" g="0" b="0"/>
        </a:effectRef>
        <a:fontRef idx="minor"/>
      </dsp:style>
    </dsp:sp>
    <dsp:sp modelId="{25238F18-07B8-41D8-8BD9-9F8514E8F9C4}">
      <dsp:nvSpPr>
        <dsp:cNvPr id="0" name=""/>
        <dsp:cNvSpPr/>
      </dsp:nvSpPr>
      <dsp:spPr>
        <a:xfrm>
          <a:off x="3726452" y="484778"/>
          <a:ext cx="1728469" cy="1728469"/>
        </a:xfrm>
        <a:prstGeom prst="rect">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6F95BB-E9D9-40E2-AB9F-99D5F69BA82A}">
      <dsp:nvSpPr>
        <dsp:cNvPr id="0" name=""/>
        <dsp:cNvSpPr/>
      </dsp:nvSpPr>
      <dsp:spPr>
        <a:xfrm>
          <a:off x="2685748" y="2434676"/>
          <a:ext cx="3819915" cy="387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00100">
            <a:lnSpc>
              <a:spcPct val="100000"/>
            </a:lnSpc>
            <a:spcBef>
              <a:spcPct val="0"/>
            </a:spcBef>
            <a:spcAft>
              <a:spcPct val="35000"/>
            </a:spcAft>
            <a:buNone/>
            <a:defRPr b="1" spc="20">
              <a:latin typeface="+mj-lt"/>
            </a:defRPr>
          </a:pPr>
          <a:r>
            <a:rPr lang="ja-JP" altLang="en-US" sz="1800" b="1" kern="1200" noProof="0" dirty="0">
              <a:solidFill>
                <a:schemeClr val="accent3"/>
              </a:solidFill>
              <a:latin typeface="Meiryo UI" panose="020B0604030504040204" pitchFamily="50" charset="-128"/>
              <a:ea typeface="Meiryo UI" panose="020B0604030504040204" pitchFamily="50" charset="-128"/>
            </a:rPr>
            <a:t>矢巾町活動交流センターやはぱーく</a:t>
          </a:r>
          <a:br>
            <a:rPr lang="ja-JP" altLang="en-US" sz="1400" kern="1200" noProof="0" dirty="0">
              <a:solidFill>
                <a:schemeClr val="tx1"/>
              </a:solidFill>
              <a:latin typeface="Meiryo UI" panose="020B0604030504040204" pitchFamily="50" charset="-128"/>
              <a:ea typeface="Meiryo UI" panose="020B0604030504040204" pitchFamily="50" charset="-128"/>
            </a:rPr>
          </a:br>
          <a:r>
            <a:rPr lang="ja-JP" altLang="en-US" sz="1600" kern="1200" noProof="0" dirty="0">
              <a:solidFill>
                <a:schemeClr val="tx1"/>
              </a:solidFill>
              <a:latin typeface="Meiryo UI" panose="020B0604030504040204" pitchFamily="50" charset="-128"/>
              <a:ea typeface="Meiryo UI" panose="020B0604030504040204" pitchFamily="50" charset="-128"/>
            </a:rPr>
            <a:t>矢巾町子育て世代活動支援センター</a:t>
          </a:r>
          <a:endParaRPr lang="en-US" altLang="ja-JP" sz="1600" kern="1200" noProof="0" dirty="0">
            <a:solidFill>
              <a:schemeClr val="tx1"/>
            </a:solidFill>
            <a:latin typeface="Meiryo UI" panose="020B0604030504040204" pitchFamily="50" charset="-128"/>
            <a:ea typeface="Meiryo UI" panose="020B0604030504040204" pitchFamily="50" charset="-128"/>
          </a:endParaRPr>
        </a:p>
        <a:p>
          <a:pPr marL="0" lvl="0" indent="0" algn="ctr" defTabSz="800100">
            <a:lnSpc>
              <a:spcPts val="1700"/>
            </a:lnSpc>
            <a:spcBef>
              <a:spcPct val="0"/>
            </a:spcBef>
            <a:spcAft>
              <a:spcPct val="35000"/>
            </a:spcAft>
            <a:buNone/>
            <a:defRPr b="1" spc="20">
              <a:latin typeface="+mj-lt"/>
            </a:defRPr>
          </a:pPr>
          <a:r>
            <a:rPr lang="ja-JP" altLang="en-US" sz="1600" kern="1200" noProof="0" dirty="0">
              <a:solidFill>
                <a:schemeClr val="tx1"/>
              </a:solidFill>
              <a:latin typeface="Meiryo UI" panose="020B0604030504040204" pitchFamily="50" charset="-128"/>
              <a:ea typeface="Meiryo UI" panose="020B0604030504040204" pitchFamily="50" charset="-128"/>
            </a:rPr>
            <a:t>産前産後サポート教室</a:t>
          </a:r>
          <a:endParaRPr lang="ja-JP" altLang="en-US" sz="1400" b="0" kern="1200" noProof="0" dirty="0">
            <a:solidFill>
              <a:schemeClr val="tx1"/>
            </a:solidFill>
            <a:latin typeface="Meiryo UI" panose="020B0604030504040204" pitchFamily="50" charset="-128"/>
            <a:ea typeface="Meiryo UI" panose="020B0604030504040204" pitchFamily="50" charset="-128"/>
          </a:endParaRPr>
        </a:p>
      </dsp:txBody>
      <dsp:txXfrm>
        <a:off x="2685748" y="2434676"/>
        <a:ext cx="3819915" cy="387781"/>
      </dsp:txXfrm>
    </dsp:sp>
    <dsp:sp modelId="{1223E777-77CB-4A9A-BF21-12B513842696}">
      <dsp:nvSpPr>
        <dsp:cNvPr id="0" name=""/>
        <dsp:cNvSpPr/>
      </dsp:nvSpPr>
      <dsp:spPr>
        <a:xfrm>
          <a:off x="3869622" y="2749934"/>
          <a:ext cx="1442130" cy="480399"/>
        </a:xfrm>
        <a:prstGeom prst="rect">
          <a:avLst/>
        </a:prstGeom>
        <a:noFill/>
        <a:ln>
          <a:noFill/>
        </a:ln>
        <a:effectLst/>
      </dsp:spPr>
      <dsp:style>
        <a:lnRef idx="0">
          <a:scrgbClr r="0" g="0" b="0"/>
        </a:lnRef>
        <a:fillRef idx="0">
          <a:scrgbClr r="0" g="0" b="0"/>
        </a:fillRef>
        <a:effectRef idx="0">
          <a:scrgbClr r="0" g="0" b="0"/>
        </a:effectRef>
        <a:fontRef idx="minor"/>
      </dsp:style>
    </dsp:sp>
    <dsp:sp modelId="{418E44D8-60E4-4008-9F09-1A652C62E8A6}">
      <dsp:nvSpPr>
        <dsp:cNvPr id="0" name=""/>
        <dsp:cNvSpPr/>
      </dsp:nvSpPr>
      <dsp:spPr>
        <a:xfrm>
          <a:off x="7342602" y="484778"/>
          <a:ext cx="1728469" cy="1728469"/>
        </a:xfrm>
        <a:prstGeom prst="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5C14B8-8D61-4009-9F8C-194486F530FA}">
      <dsp:nvSpPr>
        <dsp:cNvPr id="0" name=""/>
        <dsp:cNvSpPr/>
      </dsp:nvSpPr>
      <dsp:spPr>
        <a:xfrm>
          <a:off x="6719012" y="2500603"/>
          <a:ext cx="2907637" cy="562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00100">
            <a:lnSpc>
              <a:spcPts val="1800"/>
            </a:lnSpc>
            <a:spcBef>
              <a:spcPct val="0"/>
            </a:spcBef>
            <a:spcAft>
              <a:spcPct val="35000"/>
            </a:spcAft>
            <a:buNone/>
            <a:defRPr b="1" spc="20">
              <a:latin typeface="+mj-lt"/>
            </a:defRPr>
          </a:pPr>
          <a:r>
            <a:rPr lang="ja-JP" altLang="en-US" sz="1800" b="1" kern="1200" noProof="0" dirty="0">
              <a:solidFill>
                <a:schemeClr val="accent3"/>
              </a:solidFill>
              <a:latin typeface="Meiryo UI" panose="020B0604030504040204" pitchFamily="50" charset="-128"/>
              <a:ea typeface="Meiryo UI" panose="020B0604030504040204" pitchFamily="50" charset="-128"/>
            </a:rPr>
            <a:t>矢巾町保健福祉交流センター</a:t>
          </a:r>
          <a:endParaRPr lang="en-US" altLang="ja-JP" sz="1800" b="1" kern="1200" noProof="0" dirty="0">
            <a:solidFill>
              <a:schemeClr val="accent3"/>
            </a:solidFill>
            <a:latin typeface="Meiryo UI" panose="020B0604030504040204" pitchFamily="50" charset="-128"/>
            <a:ea typeface="Meiryo UI" panose="020B0604030504040204" pitchFamily="50" charset="-128"/>
          </a:endParaRPr>
        </a:p>
        <a:p>
          <a:pPr marL="0" lvl="0" indent="0" algn="ctr" defTabSz="800100">
            <a:lnSpc>
              <a:spcPct val="100000"/>
            </a:lnSpc>
            <a:spcBef>
              <a:spcPct val="0"/>
            </a:spcBef>
            <a:spcAft>
              <a:spcPct val="35000"/>
            </a:spcAft>
            <a:buNone/>
            <a:defRPr b="1" spc="20">
              <a:latin typeface="+mj-lt"/>
            </a:defRPr>
          </a:pPr>
          <a:r>
            <a:rPr lang="en-US" altLang="ja-JP" sz="1800" b="1" kern="1200" noProof="0" dirty="0">
              <a:solidFill>
                <a:schemeClr val="accent3"/>
              </a:solidFill>
              <a:latin typeface="Meiryo UI" panose="020B0604030504040204" pitchFamily="50" charset="-128"/>
              <a:ea typeface="Meiryo UI" panose="020B0604030504040204" pitchFamily="50" charset="-128"/>
            </a:rPr>
            <a:t>(</a:t>
          </a:r>
          <a:r>
            <a:rPr lang="ja-JP" altLang="en-US" sz="1800" b="1" kern="1200" noProof="0" dirty="0">
              <a:solidFill>
                <a:schemeClr val="accent3"/>
              </a:solidFill>
              <a:latin typeface="Meiryo UI" panose="020B0604030504040204" pitchFamily="50" charset="-128"/>
              <a:ea typeface="Meiryo UI" panose="020B0604030504040204" pitchFamily="50" charset="-128"/>
            </a:rPr>
            <a:t>さわやかハウス</a:t>
          </a:r>
          <a:r>
            <a:rPr lang="en-US" altLang="ja-JP" sz="1800" b="1" kern="1200" noProof="0" dirty="0">
              <a:solidFill>
                <a:schemeClr val="accent3"/>
              </a:solidFill>
              <a:latin typeface="Meiryo UI" panose="020B0604030504040204" pitchFamily="50" charset="-128"/>
              <a:ea typeface="Meiryo UI" panose="020B0604030504040204" pitchFamily="50" charset="-128"/>
            </a:rPr>
            <a:t>)</a:t>
          </a:r>
          <a:br>
            <a:rPr lang="ja-JP" altLang="en-US" sz="1400" kern="1200" noProof="0" dirty="0">
              <a:solidFill>
                <a:schemeClr val="tx1"/>
              </a:solidFill>
              <a:latin typeface="Meiryo UI" panose="020B0604030504040204" pitchFamily="50" charset="-128"/>
              <a:ea typeface="Meiryo UI" panose="020B0604030504040204" pitchFamily="50" charset="-128"/>
            </a:rPr>
          </a:br>
          <a:r>
            <a:rPr lang="en-US" altLang="ja-JP" sz="1600" kern="1200" noProof="0" dirty="0" err="1">
              <a:solidFill>
                <a:schemeClr val="tx1"/>
              </a:solidFill>
              <a:latin typeface="Meiryo UI" panose="020B0604030504040204" pitchFamily="50" charset="-128"/>
              <a:ea typeface="Meiryo UI" panose="020B0604030504040204" pitchFamily="50" charset="-128"/>
            </a:rPr>
            <a:t>aiai</a:t>
          </a:r>
          <a:r>
            <a:rPr lang="ja-JP" altLang="en-US" sz="1600" kern="1200" noProof="0" dirty="0">
              <a:solidFill>
                <a:schemeClr val="tx1"/>
              </a:solidFill>
              <a:latin typeface="Meiryo UI" panose="020B0604030504040204" pitchFamily="50" charset="-128"/>
              <a:ea typeface="Meiryo UI" panose="020B0604030504040204" pitchFamily="50" charset="-128"/>
            </a:rPr>
            <a:t>ひろば・ファミサポ</a:t>
          </a:r>
          <a:endParaRPr lang="ja-JP" altLang="en-US" sz="1400" b="1" kern="1200" noProof="0" dirty="0">
            <a:solidFill>
              <a:schemeClr val="tx1"/>
            </a:solidFill>
            <a:latin typeface="Meiryo UI" panose="020B0604030504040204" pitchFamily="50" charset="-128"/>
            <a:ea typeface="Meiryo UI" panose="020B0604030504040204" pitchFamily="50" charset="-128"/>
          </a:endParaRPr>
        </a:p>
      </dsp:txBody>
      <dsp:txXfrm>
        <a:off x="6719012" y="2500603"/>
        <a:ext cx="2907637" cy="562826"/>
      </dsp:txXfrm>
    </dsp:sp>
    <dsp:sp modelId="{EE420F84-477D-4635-BEF8-66426E9A259D}">
      <dsp:nvSpPr>
        <dsp:cNvPr id="0" name=""/>
        <dsp:cNvSpPr/>
      </dsp:nvSpPr>
      <dsp:spPr>
        <a:xfrm>
          <a:off x="7689126" y="2052082"/>
          <a:ext cx="1442130" cy="48039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2">
  <dgm:title val="角丸四角形タイムライン"/>
  <dgm:desc val="時系列にイベントのリストを表示するために使用します。説明は非表示のボックスに含まれ、日付は四角形で表示されます。ただし、角丸四角形で日付が表示される最初と最後のノードは除きます。大量のテキストと長い説明の日付形式を表示できます。"/>
  <dgm:catLst>
    <dgm:cat type="timeline" pri="1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18"/>
      <dgm:constr type="primFontSz" for="des" forName="Childtext1" val="18"/>
      <dgm:constr type="primFontSz" for="des" forName="Childtext1" refType="primFontSz" refFor="des" refForName="Parent1"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95"/>
                  <dgm:constr type="l" for="ch" forName="Parent1" refType="w" fact="0.025"/>
                  <dgm:constr type="r" for="ch" forName="Parent1" refType="w" fact="0.025"/>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ifMoreThanOneNode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else>
            </dgm:choose>
          </dgm:if>
          <dgm:else name="notStartNode1">
            <dgm:choose name="lastOrRemainingNodes1">
              <dgm:if name="lastNode1" axis="self" ptType="node" func="revPos" op="equ" val="1">
                <dgm:choose name="casesForSnakingLogic1">
                  <dgm:if name="oddNode1" axis="self" ptType="node" func="posOdd" op="equ" val="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evenNode1">
                    <dgm:constrLst>
                      <dgm:constr type="w" for="ch" forName="EmptyPane" refType="w"/>
                      <dgm:constr type="h" for="ch" forName="EmptyPane" refType="h" fact="0.45"/>
                      <dgm:constr type="w" for="ch" forName="Parent1" refType="w" fact="0.6"/>
                      <dgm:constr type="l" for="ch" forName="Parent1" refType="w" fact="0.2"/>
                      <dgm:constr type="t" for="ch" forName="Parent1" refType="h" fact="0.45"/>
                      <dgm:constr type="h" for="ch" forName="Parent1" refType="h" fact="0.1"/>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Childtext1" refType="w"/>
                      <dgm:constr type="h" for="ch" forName="Childtext1" refType="h" fact="0.35"/>
                      <dgm:constr type="t" for="ch" forName="Childtext1" refType="h" fact="0.65"/>
                    </dgm:constrLst>
                  </dgm:else>
                </dgm:choose>
              </dgm:if>
              <dgm:else name="middleRows">
                <dgm:choose name="casesForSnakingLogic2">
                  <dgm:if name="oddNode2" axis="self" ptType="node" func="posOdd" op="equ" val="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evenNode2">
                    <dgm:constrLst>
                      <dgm:constr type="w" for="ch" forName="EmptyPane" refType="w"/>
                      <dgm:constr type="h" for="ch" forName="EmptyPane" refType="h" fact="0.45"/>
                      <dgm:constr type="w" for="ch" forName="Parent1" refType="w" fact="0.6"/>
                      <dgm:constr type="l" for="ch" forName="Parent1" refType="w" fact="0.2"/>
                      <dgm:constr type="t" for="ch" forName="Parent1" refType="h" fact="0.45"/>
                      <dgm:constr type="h" for="ch" forName="Parent1" refType="h" fact="0.1"/>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Childtext1" refType="w"/>
                      <dgm:constr type="h" for="ch" forName="Childtext1" refType="h" fact="0.35"/>
                      <dgm:constr type="t" for="ch" forName="Childtext1" refType="h" fact="0.65"/>
                    </dgm:constrLst>
                  </dgm:else>
                </dgm:choose>
              </dgm:else>
            </dgm:choose>
          </dgm:else>
        </dgm:choose>
        <dgm:layoutNode name="Parent1" styleLbl="alignNode1">
          <dgm:varLst>
            <dgm:chMax val="1"/>
            <dgm:chPref val="1"/>
            <dgm:bulletEnabled val="1"/>
          </dgm:varLst>
          <dgm:alg type="tx">
            <dgm:param type="txAnchorHorz" val="ctr"/>
            <dgm:param type="txAnchorVert" val="mid"/>
            <dgm:param type="parTxRTL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w" fact="0.05"/>
            <dgm:constr type="rMarg" refType="w" fact="0.05"/>
            <dgm:constr type="tMarg"/>
            <dgm:constr type="bMarg"/>
          </dgm:constrLst>
          <dgm:ruleLst>
            <dgm:rule type="primFontSz" val="11" fact="NaN" max="NaN"/>
          </dgm:ruleLst>
        </dgm:layoutNode>
        <dgm:layoutNode name="Childtext1" styleLbl="revTx">
          <dgm:varLst>
            <dgm:bulletEnabled val="1"/>
          </dgm:varLst>
          <dgm:choose name="casesForTxtDirLogic">
            <dgm:if name="Name77" axis="self" ptType="node" func="posOdd" op="equ" val="1">
              <dgm:alg type="tx">
                <dgm:param type="txAnchorVert" val="b"/>
                <dgm:param type="txAnchorHorz" val="ctr"/>
                <dgm:param type="parTxRTLAlign" val="ctr"/>
                <dgm:param type="parTxRTLAlign" val="ctr"/>
              </dgm:alg>
            </dgm:if>
            <dgm:else name="Name88">
              <dgm:alg type="tx">
                <dgm:param type="txAnchorVert" val="t"/>
                <dgm:param type="txAnchorHorz" val="ctr"/>
                <dgm:param type="parTxRTLAlign" val="ctr"/>
                <dgm:param type="parTxRTLAlign" val="ctr"/>
              </dgm:alg>
            </dgm:else>
          </dgm:choose>
          <dgm:shape xmlns:r="http://schemas.openxmlformats.org/officeDocument/2006/relationships" type="rect" r:blip="">
            <dgm:adjLst/>
          </dgm:shape>
          <dgm:presOf axis="ch" ptType="node"/>
          <dgm:constrLst>
            <dgm:constr type="lMarg" refType="w" fact="0.05"/>
            <dgm:constr type="rMarg" refType="w" fact="0.05"/>
            <dgm:constr type="tMarg" refType="h" fact="0.05"/>
            <dgm:constr type="bMarg" refType="h" fact="0.05"/>
          </dgm:constrLst>
          <dgm:ruleLst>
            <dgm:rule type="primFontSz" val="11" fact="NaN" max="NaN"/>
          </dgm:ruleLst>
        </dgm:layoutNode>
        <dgm:layoutNode name="ConnectLine" styleLbl="callout">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9/1/layout/PeoplePortraitsList">
  <dgm:title val="人物肖像リスト"/>
  <dgm:desc val="人物肖像リスト"/>
  <dgm:catLst>
    <dgm:cat type="list"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dgm:constr type="w" for="ch" forName="compNode" refType="h" refFor="ch" refForName="compNode" fact="0.55"/>
      <dgm:constr type="w" for="ch" forName="sibTrans" refType="w" refFor="ch" refForName="compNode" fact="0.175"/>
      <dgm:constr type="primFontSz" for="des" forName="nameTx" val="18"/>
      <dgm:constr type="primFontSz" for="des" forName="desTx" refType="primFontSz" refFor="des" refForName="nameTx" op="lte" fact="0.75"/>
      <dgm:constr type="h" for="des" forName="topSpace" op="equ"/>
      <dgm:constr type="h" for="des" forName="compNode" op="equ"/>
      <dgm:constr type="h" for="des" forName="photoElip" op="equ"/>
      <dgm:constr type="w" for="des" forName="photoElip" op="equ"/>
      <dgm:constr type="l" for="des" forName="photoElip" op="equ"/>
      <dgm:constr type="h" for="des" forName="iconSpace" op="equ"/>
      <dgm:constr type="h" for="des" forName="nameTx" op="equ"/>
      <dgm:constr type="h" for="des" forName="txSpace" op="equ"/>
      <dgm:constr type="h" for="des" forName="desTx" op="equ"/>
      <dgm:constr type="h" for="des" forName="bottSpace"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topSpace" refType="w"/>
          <dgm:constr type="h" for="ch" forName="topSpace" refType="h" fact="0.187"/>
          <dgm:constr type="l" for="ch" forName="topSpace"/>
          <dgm:constr type="w" for="ch" forName="photoElip" refType="h" refFor="ch" refForName="photoElip"/>
          <dgm:constr type="h" for="ch" forName="photoElip" val="46.775"/>
          <dgm:constr type="t" for="ch" forName="photoElip" refType="b" refFor="ch" refForName="topSpace"/>
          <dgm:constr type="ctrX" for="ch" forName="photoElip" refType="w" fact="0.5"/>
          <dgm:constr type="w" for="ch" forName="iconSpace" refType="w"/>
          <dgm:constr type="h" for="ch" forName="iconSpace" refType="h" fact="0.075"/>
          <dgm:constr type="l" for="ch" forName="iconSpace"/>
          <dgm:constr type="t" for="ch" forName="iconSpace" refType="b" refFor="ch" refForName="photoElip"/>
          <dgm:constr type="w" for="ch" forName="nameTx" refType="w"/>
          <dgm:constr type="h" for="ch" forName="nameTx" refType="h" fact="0.112"/>
          <dgm:constr type="l" for="ch" forName="nameTx"/>
          <dgm:constr type="t" for="ch" forName="nameTx" refType="b" refFor="ch" refForName="iconSpace"/>
          <dgm:constr type="h" for="ch" forName="txSpace" refType="h" fact="0.015"/>
          <dgm:constr type="w" for="ch" forName="txSpace" refType="w"/>
          <dgm:constr type="l" for="ch" forName="txSpace"/>
          <dgm:constr type="t" for="ch" forName="txSpace" refType="b" refFor="ch" refForName="nameTx"/>
          <dgm:constr type="w" for="ch" forName="desTx" refType="w"/>
          <dgm:constr type="l" for="ch" forName="desTx"/>
          <dgm:constr type="h" for="ch" forName="desTx" refType="h" fact="0.13875"/>
          <dgm:constr type="t" for="ch" forName="desTx" refType="b" refFor="ch" refForName="txSpace"/>
          <dgm:constr type="w" for="ch" forName="bottSpace" refType="w"/>
          <dgm:constr type="h" for="ch" forName="bottSpace" refType="h" fact="0.067"/>
          <dgm:constr type="l" for="ch" forName="bottSpace"/>
          <dgm:constr type="t" for="ch" forName="bottSpace" refType="b" refFor="ch" refForName="desTx"/>
        </dgm:constrLst>
        <dgm:ruleLst>
          <dgm:rule type="h" val="INF" fact="NaN" max="NaN"/>
        </dgm:ruleLst>
        <dgm:layoutNode name="topSpace">
          <dgm:alg type="sp"/>
          <dgm:shape xmlns:r="http://schemas.openxmlformats.org/officeDocument/2006/relationships" r:blip="">
            <dgm:adjLst/>
          </dgm:shape>
          <dgm:presOf/>
          <dgm:constrLst/>
          <dgm:ruleLst/>
        </dgm:layoutNode>
        <dgm:layoutNode name="photoElip" styleLbl="node1">
          <dgm:alg type="sp"/>
          <dgm:shape xmlns:r="http://schemas.openxmlformats.org/officeDocument/2006/relationships" type="ellipse"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nameTx" styleLbl="revTx">
          <dgm:varLst>
            <dgm:chMax val="0"/>
            <dgm:chPref val="0"/>
          </dgm:varLst>
          <dgm:alg type="tx">
            <dgm:param type="txAnchorVert" val="t"/>
            <dgm:param type="txAnchorHorzCh" val="ct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HorzCh" val="ctr"/>
            <dgm:param type="txAnchorVert" val="t"/>
          </dgm:alg>
          <dgm:shape xmlns:r="http://schemas.openxmlformats.org/officeDocument/2006/relationships" type="rect" r:blip="">
            <dgm:adjLst/>
          </dgm:shape>
          <dgm:presOf axis="des" ptType="node"/>
          <dgm:constrLst>
            <dgm:constr type="primFontSz" val="13"/>
            <dgm:constr type="secFontSz" refType="primFontSz"/>
            <dgm:constr type="lMarg"/>
            <dgm:constr type="rMarg"/>
            <dgm:constr type="tMarg"/>
            <dgm:constr type="bMarg"/>
          </dgm:constrLst>
          <dgm:ruleLst>
            <dgm:rule type="primFontSz" val="13" fact="NaN" max="NaN"/>
            <dgm:rule type="h" val="INF" fact="NaN" max="NaN"/>
          </dgm:ruleLst>
        </dgm:layoutNode>
        <dgm:layoutNode name="bottSpace">
          <dgm:alg type="sp"/>
          <dgm:shape xmlns:r="http://schemas.openxmlformats.org/officeDocument/2006/relationships" r:blip="">
            <dgm:adjLst/>
          </dgm:shape>
          <dgm:presOf/>
          <dgm:constrLst/>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ctr">
          <a:lnSpc>
            <a:spcPct val="100000"/>
          </a:lnSpc>
          <a:defRPr b="1" spc="20">
            <a:latin typeface="+mj-lt"/>
          </a:defRPr>
        </a:lvl1pPr>
        <a:lvl2pPr algn="ctr">
          <a:lnSpc>
            <a:spcPct val="100000"/>
          </a:lnSpc>
          <a:defRPr>
            <a:latin typeface="+mj-lt"/>
          </a:defRPr>
        </a:lvl2pPr>
        <a:lvl3pPr algn="ctr">
          <a:buNone/>
          <a:defRPr i="1">
            <a:latin typeface="+mj-lt"/>
          </a:defRPr>
        </a:lvl3pPr>
        <a:lvl4pPr algn="ctr">
          <a:buNone/>
          <a:defRPr i="1">
            <a:latin typeface="+mj-lt"/>
          </a:defRPr>
        </a:lvl4pPr>
        <a:lvl5pPr algn="ctr">
          <a:buNone/>
          <a:defRPr i="1">
            <a:latin typeface="+mj-lt"/>
          </a:defRPr>
        </a:lvl5pPr>
        <a:lvl6pPr algn="ctr">
          <a:buNone/>
          <a:defRPr i="1">
            <a:latin typeface="+mj-lt"/>
          </a:defRPr>
        </a:lvl6pPr>
        <a:lvl7pPr algn="ctr">
          <a:buNone/>
          <a:defRPr i="1">
            <a:latin typeface="+mj-lt"/>
          </a:defRPr>
        </a:lvl7pPr>
        <a:lvl8pPr algn="ctr">
          <a:buNone/>
          <a:defRPr i="1">
            <a:latin typeface="+mj-lt"/>
          </a:defRPr>
        </a:lvl8pPr>
        <a:lvl9pPr algn="ctr">
          <a:buNone/>
          <a:defRPr i="1">
            <a:latin typeface="+mj-lt"/>
          </a:defRPr>
        </a:lvl9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9F6EBA3-005C-4438-9C77-328262939932}"/>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40555853-D36B-411F-8DC0-EC8D1CC5D138}"/>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pPr rtl="0"/>
            <a:fld id="{3DDE0DFC-E894-420A-9E1D-5B58D21AD43B}" type="datetime1">
              <a:rPr lang="ja-JP" altLang="en-US" smtClean="0">
                <a:latin typeface="Meiryo UI" panose="020B0604030504040204" pitchFamily="50" charset="-128"/>
                <a:ea typeface="Meiryo UI" panose="020B0604030504040204" pitchFamily="50" charset="-128"/>
              </a:rPr>
              <a:t>2025/10/8</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21A48D78-E7E4-45D9-9105-6342DC9F4152}"/>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F7557781-C214-4633-BE75-06B72512419C}"/>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pPr rtl="0"/>
            <a:fld id="{C17136F7-9F93-41EB-A805-CBC5491CCE63}"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087331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atin typeface="Meiryo UI" panose="020B0604030504040204" pitchFamily="50" charset="-128"/>
                <a:ea typeface="Meiryo UI" panose="020B0604030504040204" pitchFamily="50" charset="-128"/>
              </a:defRPr>
            </a:lvl1pPr>
          </a:lstStyle>
          <a:p>
            <a:endParaRPr lang="ja-JP" altLang="en-US">
              <a:latin typeface="Meiryo UI" panose="020B0604030504040204" pitchFamily="50" charset="-128"/>
              <a:ea typeface="Meiryo UI" panose="020B0604030504040204" pitchFamily="50" charset="-128"/>
            </a:endParaRPr>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atin typeface="Meiryo UI" panose="020B0604030504040204" pitchFamily="50" charset="-128"/>
                <a:ea typeface="Meiryo UI" panose="020B0604030504040204" pitchFamily="50" charset="-128"/>
              </a:defRPr>
            </a:lvl1pPr>
          </a:lstStyle>
          <a:p>
            <a:fld id="{709EFCE0-86FF-4DED-BF21-2B5E14F33C0D}" type="datetime1">
              <a:rPr lang="ja-JP" altLang="en-US" smtClean="0"/>
              <a:pPr/>
              <a:t>2025/10/8</a:t>
            </a:fld>
            <a:endParaRPr lang="ja-JP" altLang="en-US" dirty="0"/>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atin typeface="Meiryo UI" panose="020B0604030504040204" pitchFamily="50" charset="-128"/>
                <a:ea typeface="Meiryo UI" panose="020B0604030504040204" pitchFamily="50" charset="-128"/>
              </a:defRPr>
            </a:lvl1pPr>
          </a:lstStyle>
          <a:p>
            <a:endParaRPr lang="ja-JP" altLang="en-US">
              <a:latin typeface="Meiryo UI" panose="020B0604030504040204" pitchFamily="50" charset="-128"/>
              <a:ea typeface="Meiryo UI" panose="020B0604030504040204" pitchFamily="50" charset="-128"/>
            </a:endParaRPr>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atin typeface="Meiryo UI" panose="020B0604030504040204" pitchFamily="50" charset="-128"/>
                <a:ea typeface="Meiryo UI" panose="020B0604030504040204" pitchFamily="50" charset="-128"/>
              </a:defRPr>
            </a:lvl1pPr>
          </a:lstStyle>
          <a:p>
            <a:fld id="{3E4E2FE4-6336-4905-8984-1BD411899960}"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8931337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9FE8F-0C1A-2ECE-BCD3-BF2C6CB6184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83392B2-E3F1-3A63-FF29-0C93CFEF9AA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0DA5219-ECC4-5ED2-E027-8DCF20DDED42}"/>
              </a:ext>
            </a:extLst>
          </p:cNvPr>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88E0490A-D279-5874-C245-84DC9BE50DA2}"/>
              </a:ext>
            </a:extLst>
          </p:cNvPr>
          <p:cNvSpPr>
            <a:spLocks noGrp="1"/>
          </p:cNvSpPr>
          <p:nvPr>
            <p:ph type="sldNum" sz="quarter" idx="5"/>
          </p:nvPr>
        </p:nvSpPr>
        <p:spPr/>
        <p:txBody>
          <a:bodyPr rtlCol="0"/>
          <a:lstStyle/>
          <a:p>
            <a:pPr rtl="0"/>
            <a:fld id="{3E4E2FE4-6336-4905-8984-1BD411899960}" type="slidenum">
              <a:rPr lang="en-US" altLang="ja-JP" smtClean="0"/>
              <a:t>1</a:t>
            </a:fld>
            <a:endParaRPr lang="ja-JP" altLang="en-US"/>
          </a:p>
        </p:txBody>
      </p:sp>
    </p:spTree>
    <p:extLst>
      <p:ext uri="{BB962C8B-B14F-4D97-AF65-F5344CB8AC3E}">
        <p14:creationId xmlns:p14="http://schemas.microsoft.com/office/powerpoint/2010/main" val="3235643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rtlCol="0"/>
          <a:lstStyle/>
          <a:p>
            <a:pPr rtl="0"/>
            <a:fld id="{17AF6B84-22F7-4900-A10E-54CE716102EC}" type="slidenum">
              <a:rPr lang="en-US" altLang="ja-JP" smtClean="0"/>
              <a:t>2</a:t>
            </a:fld>
            <a:endParaRPr lang="ja-JP" altLang="en-US"/>
          </a:p>
        </p:txBody>
      </p:sp>
    </p:spTree>
    <p:extLst>
      <p:ext uri="{BB962C8B-B14F-4D97-AF65-F5344CB8AC3E}">
        <p14:creationId xmlns:p14="http://schemas.microsoft.com/office/powerpoint/2010/main" val="3550928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rtlCol="0"/>
          <a:lstStyle/>
          <a:p>
            <a:pPr rtl="0"/>
            <a:fld id="{0BCAE207-564E-47A1-98A5-5E5AE2BB6979}" type="slidenum">
              <a:rPr lang="en-US" altLang="ja-JP" smtClean="0"/>
              <a:t>3</a:t>
            </a:fld>
            <a:endParaRPr lang="ja-JP" altLang="en-US"/>
          </a:p>
        </p:txBody>
      </p:sp>
    </p:spTree>
    <p:extLst>
      <p:ext uri="{BB962C8B-B14F-4D97-AF65-F5344CB8AC3E}">
        <p14:creationId xmlns:p14="http://schemas.microsoft.com/office/powerpoint/2010/main" val="259841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rtl="0"/>
            <a:fld id="{3E4E2FE4-6336-4905-8984-1BD411899960}" type="slidenum">
              <a:rPr lang="en-US" altLang="ja-JP" smtClean="0"/>
              <a:t>5</a:t>
            </a:fld>
            <a:endParaRPr lang="ja-JP" altLang="en-US"/>
          </a:p>
        </p:txBody>
      </p:sp>
    </p:spTree>
    <p:extLst>
      <p:ext uri="{BB962C8B-B14F-4D97-AF65-F5344CB8AC3E}">
        <p14:creationId xmlns:p14="http://schemas.microsoft.com/office/powerpoint/2010/main" val="1393047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rtlCol="0"/>
          <a:lstStyle/>
          <a:p>
            <a:pPr rtl="0"/>
            <a:fld id="{0A11C694-FCB4-4B09-A0E2-0EA21922B48C}" type="slidenum">
              <a:rPr lang="en-US" altLang="ja-JP" smtClean="0"/>
              <a:t>6</a:t>
            </a:fld>
            <a:endParaRPr lang="ja-JP" altLang="en-US"/>
          </a:p>
        </p:txBody>
      </p:sp>
    </p:spTree>
    <p:extLst>
      <p:ext uri="{BB962C8B-B14F-4D97-AF65-F5344CB8AC3E}">
        <p14:creationId xmlns:p14="http://schemas.microsoft.com/office/powerpoint/2010/main" val="913172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rtlCol="0"/>
          <a:lstStyle/>
          <a:p>
            <a:pPr rtl="0"/>
            <a:fld id="{0A11C694-FCB4-4B09-A0E2-0EA21922B48C}" type="slidenum">
              <a:rPr lang="en-US" altLang="ja-JP" smtClean="0"/>
              <a:t>7</a:t>
            </a:fld>
            <a:endParaRPr lang="ja-JP" altLang="en-US"/>
          </a:p>
        </p:txBody>
      </p:sp>
    </p:spTree>
    <p:extLst>
      <p:ext uri="{BB962C8B-B14F-4D97-AF65-F5344CB8AC3E}">
        <p14:creationId xmlns:p14="http://schemas.microsoft.com/office/powerpoint/2010/main" val="4103377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A1C46-9596-9B80-9302-D54087ADB9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C1FCC6-8358-363A-64AE-D01E8DFB0DB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4B80FE0-3A33-8409-3952-FCE927D1DD4F}"/>
              </a:ext>
            </a:extLst>
          </p:cNvPr>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E0BF32F1-B2E2-D05D-7385-AF7EDB2B2F2B}"/>
              </a:ext>
            </a:extLst>
          </p:cNvPr>
          <p:cNvSpPr>
            <a:spLocks noGrp="1"/>
          </p:cNvSpPr>
          <p:nvPr>
            <p:ph type="sldNum" sz="quarter" idx="5"/>
          </p:nvPr>
        </p:nvSpPr>
        <p:spPr/>
        <p:txBody>
          <a:bodyPr rtlCol="0"/>
          <a:lstStyle/>
          <a:p>
            <a:pPr rtl="0"/>
            <a:fld id="{0A11C694-FCB4-4B09-A0E2-0EA21922B48C}" type="slidenum">
              <a:rPr lang="en-US" altLang="ja-JP" smtClean="0"/>
              <a:t>22</a:t>
            </a:fld>
            <a:endParaRPr lang="ja-JP" altLang="en-US"/>
          </a:p>
        </p:txBody>
      </p:sp>
    </p:spTree>
    <p:extLst>
      <p:ext uri="{BB962C8B-B14F-4D97-AF65-F5344CB8AC3E}">
        <p14:creationId xmlns:p14="http://schemas.microsoft.com/office/powerpoint/2010/main" val="1928313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09DDD-CB86-CAB9-51E7-910AB1CC98C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9114398-5E66-3D77-D96B-E0546F24EED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3C9DDDE-01F7-3DC2-5D41-08E2F4C2F390}"/>
              </a:ext>
            </a:extLst>
          </p:cNvPr>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37B4F4AA-35EC-2073-2BC6-DEE6B4EDD28A}"/>
              </a:ext>
            </a:extLst>
          </p:cNvPr>
          <p:cNvSpPr>
            <a:spLocks noGrp="1"/>
          </p:cNvSpPr>
          <p:nvPr>
            <p:ph type="sldNum" sz="quarter" idx="5"/>
          </p:nvPr>
        </p:nvSpPr>
        <p:spPr/>
        <p:txBody>
          <a:bodyPr rtlCol="0"/>
          <a:lstStyle/>
          <a:p>
            <a:pPr rtl="0"/>
            <a:fld id="{0A11C694-FCB4-4B09-A0E2-0EA21922B48C}" type="slidenum">
              <a:rPr lang="en-US" altLang="ja-JP" smtClean="0"/>
              <a:t>23</a:t>
            </a:fld>
            <a:endParaRPr lang="ja-JP" altLang="en-US"/>
          </a:p>
        </p:txBody>
      </p:sp>
    </p:spTree>
    <p:extLst>
      <p:ext uri="{BB962C8B-B14F-4D97-AF65-F5344CB8AC3E}">
        <p14:creationId xmlns:p14="http://schemas.microsoft.com/office/powerpoint/2010/main" val="3083537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C4799-9E98-C338-4489-48CC1D7D15F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E99AFA3-128D-8975-2275-85329A702EE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7050FE4-840C-C2A5-DF8C-BA2663CA08B2}"/>
              </a:ext>
            </a:extLst>
          </p:cNvPr>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0546AA48-25A4-BD68-BC10-68FA5C1A6951}"/>
              </a:ext>
            </a:extLst>
          </p:cNvPr>
          <p:cNvSpPr>
            <a:spLocks noGrp="1"/>
          </p:cNvSpPr>
          <p:nvPr>
            <p:ph type="sldNum" sz="quarter" idx="5"/>
          </p:nvPr>
        </p:nvSpPr>
        <p:spPr/>
        <p:txBody>
          <a:bodyPr rtlCol="0"/>
          <a:lstStyle/>
          <a:p>
            <a:pPr rtl="0"/>
            <a:fld id="{0A11C694-FCB4-4B09-A0E2-0EA21922B48C}" type="slidenum">
              <a:rPr lang="en-US" altLang="ja-JP" smtClean="0"/>
              <a:t>24</a:t>
            </a:fld>
            <a:endParaRPr lang="ja-JP" altLang="en-US"/>
          </a:p>
        </p:txBody>
      </p:sp>
    </p:spTree>
    <p:extLst>
      <p:ext uri="{BB962C8B-B14F-4D97-AF65-F5344CB8AC3E}">
        <p14:creationId xmlns:p14="http://schemas.microsoft.com/office/powerpoint/2010/main" val="2299342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046FC-06A7-1AE0-4FA9-A03A75CF72C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8FBEEE-C4D8-4BC2-3E24-1BBDDF7C501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794DC05-53E2-E18C-0EE7-01FA65146C80}"/>
              </a:ext>
            </a:extLst>
          </p:cNvPr>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1F80F96C-D24D-7EEB-4705-E3A402CDF866}"/>
              </a:ext>
            </a:extLst>
          </p:cNvPr>
          <p:cNvSpPr>
            <a:spLocks noGrp="1"/>
          </p:cNvSpPr>
          <p:nvPr>
            <p:ph type="sldNum" sz="quarter" idx="5"/>
          </p:nvPr>
        </p:nvSpPr>
        <p:spPr/>
        <p:txBody>
          <a:bodyPr rtlCol="0"/>
          <a:lstStyle/>
          <a:p>
            <a:pPr rtl="0"/>
            <a:fld id="{0A11C694-FCB4-4B09-A0E2-0EA21922B48C}" type="slidenum">
              <a:rPr lang="en-US" altLang="ja-JP" smtClean="0"/>
              <a:t>25</a:t>
            </a:fld>
            <a:endParaRPr lang="ja-JP" altLang="en-US"/>
          </a:p>
        </p:txBody>
      </p:sp>
    </p:spTree>
    <p:extLst>
      <p:ext uri="{BB962C8B-B14F-4D97-AF65-F5344CB8AC3E}">
        <p14:creationId xmlns:p14="http://schemas.microsoft.com/office/powerpoint/2010/main" val="3646494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rtlCol="0"/>
          <a:lstStyle/>
          <a:p>
            <a:pPr rtl="0"/>
            <a:fld id="{0BCAE207-564E-47A1-98A5-5E5AE2BB6979}" type="slidenum">
              <a:rPr lang="en-US" altLang="ja-JP" smtClean="0"/>
              <a:t>26</a:t>
            </a:fld>
            <a:endParaRPr lang="ja-JP" altLang="en-US"/>
          </a:p>
        </p:txBody>
      </p:sp>
    </p:spTree>
    <p:extLst>
      <p:ext uri="{BB962C8B-B14F-4D97-AF65-F5344CB8AC3E}">
        <p14:creationId xmlns:p14="http://schemas.microsoft.com/office/powerpoint/2010/main" val="3447041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solidFill>
          <a:schemeClr val="accent1">
            <a:alpha val="5000"/>
          </a:schemeClr>
        </a:solidFill>
        <a:effectLst/>
      </p:bgPr>
    </p:bg>
    <p:spTree>
      <p:nvGrpSpPr>
        <p:cNvPr id="1" name=""/>
        <p:cNvGrpSpPr/>
        <p:nvPr/>
      </p:nvGrpSpPr>
      <p:grpSpPr>
        <a:xfrm>
          <a:off x="0" y="0"/>
          <a:ext cx="0" cy="0"/>
          <a:chOff x="0" y="0"/>
          <a:chExt cx="0" cy="0"/>
        </a:xfrm>
      </p:grpSpPr>
      <p:sp>
        <p:nvSpPr>
          <p:cNvPr id="29" name="タイトル 6">
            <a:extLst>
              <a:ext uri="{FF2B5EF4-FFF2-40B4-BE49-F238E27FC236}">
                <a16:creationId xmlns:a16="http://schemas.microsoft.com/office/drawing/2014/main" id="{E77FA134-921C-43EE-92E3-539725117D51}"/>
              </a:ext>
            </a:extLst>
          </p:cNvPr>
          <p:cNvSpPr>
            <a:spLocks noGrp="1"/>
          </p:cNvSpPr>
          <p:nvPr>
            <p:ph type="ctrTitle"/>
          </p:nvPr>
        </p:nvSpPr>
        <p:spPr>
          <a:xfrm>
            <a:off x="736052" y="4831105"/>
            <a:ext cx="6265486" cy="1075278"/>
          </a:xfrm>
          <a:prstGeom prst="rect">
            <a:avLst/>
          </a:prstGeom>
        </p:spPr>
        <p:txBody>
          <a:bodyPr rtlCol="0" anchor="t">
            <a:normAutofit/>
          </a:bodyPr>
          <a:lstStyle>
            <a:lvl1pPr>
              <a:defRPr b="1">
                <a:latin typeface="Meiryo UI" panose="020B0604030504040204" pitchFamily="50" charset="-128"/>
                <a:ea typeface="Meiryo UI" panose="020B0604030504040204" pitchFamily="50" charset="-128"/>
              </a:defRPr>
            </a:lvl1pPr>
          </a:lstStyle>
          <a:p>
            <a:pPr algn="l" rtl="0"/>
            <a:r>
              <a:rPr lang="ja-JP" altLang="en-US" sz="4000" noProof="0"/>
              <a:t>マスター タイトルの書式設定</a:t>
            </a:r>
            <a:endParaRPr lang="ja-JP" altLang="en-US" sz="4000" noProof="0" dirty="0"/>
          </a:p>
        </p:txBody>
      </p:sp>
      <p:sp>
        <p:nvSpPr>
          <p:cNvPr id="30" name="サブタイトル 7">
            <a:extLst>
              <a:ext uri="{FF2B5EF4-FFF2-40B4-BE49-F238E27FC236}">
                <a16:creationId xmlns:a16="http://schemas.microsoft.com/office/drawing/2014/main" id="{17AE8BF6-9AD3-4A75-840F-4781599DF77C}"/>
              </a:ext>
            </a:extLst>
          </p:cNvPr>
          <p:cNvSpPr>
            <a:spLocks noGrp="1"/>
          </p:cNvSpPr>
          <p:nvPr>
            <p:ph type="subTitle" idx="1"/>
          </p:nvPr>
        </p:nvSpPr>
        <p:spPr>
          <a:xfrm>
            <a:off x="7682022" y="4837855"/>
            <a:ext cx="2771933" cy="986000"/>
          </a:xfrm>
          <a:prstGeom prst="rect">
            <a:avLst/>
          </a:prstGeom>
        </p:spPr>
        <p:txBody>
          <a:bodyPr rtlCol="0" anchor="t">
            <a:normAutofit/>
          </a:bodyPr>
          <a:lstStyle>
            <a:lvl1pPr marL="0" indent="0">
              <a:buNone/>
              <a:defRPr>
                <a:latin typeface="Meiryo UI" panose="020B0604030504040204" pitchFamily="50" charset="-128"/>
                <a:ea typeface="Meiryo UI" panose="020B0604030504040204" pitchFamily="50" charset="-128"/>
              </a:defRPr>
            </a:lvl1pPr>
          </a:lstStyle>
          <a:p>
            <a:pPr algn="l" rtl="0"/>
            <a:r>
              <a:rPr lang="ja-JP" altLang="en-US" sz="1800" noProof="0"/>
              <a:t>マスター サブタイトルの書式設定</a:t>
            </a:r>
          </a:p>
        </p:txBody>
      </p:sp>
      <p:sp>
        <p:nvSpPr>
          <p:cNvPr id="24" name="図プレースホルダー 23">
            <a:extLst>
              <a:ext uri="{FF2B5EF4-FFF2-40B4-BE49-F238E27FC236}">
                <a16:creationId xmlns:a16="http://schemas.microsoft.com/office/drawing/2014/main" id="{933070A8-8189-4083-9ED0-E15F99262804}"/>
              </a:ext>
            </a:extLst>
          </p:cNvPr>
          <p:cNvSpPr>
            <a:spLocks noGrp="1"/>
          </p:cNvSpPr>
          <p:nvPr>
            <p:ph type="pic" sz="quarter" idx="13" hasCustomPrompt="1"/>
          </p:nvPr>
        </p:nvSpPr>
        <p:spPr>
          <a:xfrm>
            <a:off x="379094" y="344805"/>
            <a:ext cx="10369604" cy="4154274"/>
          </a:xfrm>
          <a:custGeom>
            <a:avLst/>
            <a:gdLst>
              <a:gd name="connsiteX0" fmla="*/ 0 w 10351056"/>
              <a:gd name="connsiteY0" fmla="*/ 0 h 4167962"/>
              <a:gd name="connsiteX1" fmla="*/ 10351056 w 10351056"/>
              <a:gd name="connsiteY1" fmla="*/ 0 h 4167962"/>
              <a:gd name="connsiteX2" fmla="*/ 10351056 w 10351056"/>
              <a:gd name="connsiteY2" fmla="*/ 4167962 h 4167962"/>
              <a:gd name="connsiteX3" fmla="*/ 0 w 10351056"/>
              <a:gd name="connsiteY3" fmla="*/ 4167962 h 4167962"/>
            </a:gdLst>
            <a:ahLst/>
            <a:cxnLst>
              <a:cxn ang="0">
                <a:pos x="connsiteX0" y="connsiteY0"/>
              </a:cxn>
              <a:cxn ang="0">
                <a:pos x="connsiteX1" y="connsiteY1"/>
              </a:cxn>
              <a:cxn ang="0">
                <a:pos x="connsiteX2" y="connsiteY2"/>
              </a:cxn>
              <a:cxn ang="0">
                <a:pos x="connsiteX3" y="connsiteY3"/>
              </a:cxn>
            </a:cxnLst>
            <a:rect l="l" t="t" r="r" b="b"/>
            <a:pathLst>
              <a:path w="10351056" h="4167962">
                <a:moveTo>
                  <a:pt x="0" y="0"/>
                </a:moveTo>
                <a:lnTo>
                  <a:pt x="10351056" y="0"/>
                </a:lnTo>
                <a:lnTo>
                  <a:pt x="10351056" y="4167962"/>
                </a:lnTo>
                <a:lnTo>
                  <a:pt x="0" y="4167962"/>
                </a:lnTo>
                <a:close/>
              </a:path>
            </a:pathLst>
          </a:custGeom>
          <a:ln w="12700">
            <a:noFill/>
          </a:ln>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cxnSp>
        <p:nvCxnSpPr>
          <p:cNvPr id="12" name="直線​​コネクタ(S) 11">
            <a:extLst>
              <a:ext uri="{FF2B5EF4-FFF2-40B4-BE49-F238E27FC236}">
                <a16:creationId xmlns:a16="http://schemas.microsoft.com/office/drawing/2014/main" id="{40F51BDE-1EB3-41BB-B5A9-7DAD219A30D3}"/>
              </a:ext>
            </a:extLst>
          </p:cNvPr>
          <p:cNvCxnSpPr>
            <a:cxnSpLocks/>
          </p:cNvCxnSpPr>
          <p:nvPr userDrawn="1"/>
        </p:nvCxnSpPr>
        <p:spPr>
          <a:xfrm>
            <a:off x="7274510" y="4502925"/>
            <a:ext cx="0" cy="155163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線​​コネクタ(S) 12">
            <a:extLst>
              <a:ext uri="{FF2B5EF4-FFF2-40B4-BE49-F238E27FC236}">
                <a16:creationId xmlns:a16="http://schemas.microsoft.com/office/drawing/2014/main" id="{53F10827-3B8A-4BA2-B6EC-23D5DC894A6B}"/>
              </a:ext>
            </a:extLst>
          </p:cNvPr>
          <p:cNvCxnSpPr>
            <a:cxnSpLocks/>
          </p:cNvCxnSpPr>
          <p:nvPr userDrawn="1"/>
        </p:nvCxnSpPr>
        <p:spPr>
          <a:xfrm>
            <a:off x="367744" y="6047437"/>
            <a:ext cx="1038758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線​​コネクタ(S) 13">
            <a:extLst>
              <a:ext uri="{FF2B5EF4-FFF2-40B4-BE49-F238E27FC236}">
                <a16:creationId xmlns:a16="http://schemas.microsoft.com/office/drawing/2014/main" id="{C32E242F-C9A2-41FB-A4D0-2E91F1957FEE}"/>
              </a:ext>
            </a:extLst>
          </p:cNvPr>
          <p:cNvCxnSpPr>
            <a:cxnSpLocks/>
          </p:cNvCxnSpPr>
          <p:nvPr userDrawn="1"/>
        </p:nvCxnSpPr>
        <p:spPr>
          <a:xfrm>
            <a:off x="10756631"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長方形 24">
            <a:extLst>
              <a:ext uri="{FF2B5EF4-FFF2-40B4-BE49-F238E27FC236}">
                <a16:creationId xmlns:a16="http://schemas.microsoft.com/office/drawing/2014/main" id="{719351D2-E3C1-4B5E-92DD-953B72A1A5DD}"/>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26" name="直線​​コネクタ(S) 25">
            <a:extLst>
              <a:ext uri="{FF2B5EF4-FFF2-40B4-BE49-F238E27FC236}">
                <a16:creationId xmlns:a16="http://schemas.microsoft.com/office/drawing/2014/main" id="{47DAEB32-E6EB-45FD-95D9-4FD7A15AFA45}"/>
              </a:ext>
            </a:extLst>
          </p:cNvPr>
          <p:cNvCxnSpPr>
            <a:cxnSpLocks/>
          </p:cNvCxnSpPr>
          <p:nvPr userDrawn="1"/>
        </p:nvCxnSpPr>
        <p:spPr>
          <a:xfrm>
            <a:off x="367744" y="4506699"/>
            <a:ext cx="1038758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744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議題​​">
    <p:bg>
      <p:bgPr>
        <a:solidFill>
          <a:schemeClr val="accent1">
            <a:alpha val="5000"/>
          </a:schemeClr>
        </a:solidFill>
        <a:effectLst/>
      </p:bgPr>
    </p:bg>
    <p:spTree>
      <p:nvGrpSpPr>
        <p:cNvPr id="1" name=""/>
        <p:cNvGrpSpPr/>
        <p:nvPr/>
      </p:nvGrpSpPr>
      <p:grpSpPr>
        <a:xfrm>
          <a:off x="0" y="0"/>
          <a:ext cx="0" cy="0"/>
          <a:chOff x="0" y="0"/>
          <a:chExt cx="0" cy="0"/>
        </a:xfrm>
      </p:grpSpPr>
      <p:sp>
        <p:nvSpPr>
          <p:cNvPr id="11" name="タイトル 6">
            <a:extLst>
              <a:ext uri="{FF2B5EF4-FFF2-40B4-BE49-F238E27FC236}">
                <a16:creationId xmlns:a16="http://schemas.microsoft.com/office/drawing/2014/main" id="{56E0922C-727E-41DE-A291-8B2532C0B4C5}"/>
              </a:ext>
            </a:extLst>
          </p:cNvPr>
          <p:cNvSpPr>
            <a:spLocks noGrp="1"/>
          </p:cNvSpPr>
          <p:nvPr>
            <p:ph type="title"/>
          </p:nvPr>
        </p:nvSpPr>
        <p:spPr>
          <a:xfrm>
            <a:off x="838199" y="545914"/>
            <a:ext cx="9527275" cy="1241944"/>
          </a:xfrm>
          <a:prstGeom prst="rect">
            <a:avLst/>
          </a:prstGeom>
        </p:spPr>
        <p:txBody>
          <a:bodyPr rtlCol="0" anchor="ctr">
            <a:normAutofit/>
          </a:bodyP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2" name="コンテンツ プレースホルダー 7">
            <a:extLst>
              <a:ext uri="{FF2B5EF4-FFF2-40B4-BE49-F238E27FC236}">
                <a16:creationId xmlns:a16="http://schemas.microsoft.com/office/drawing/2014/main" id="{0BA21BC3-D7D6-4CE3-80EE-27EBA4E5D074}"/>
              </a:ext>
            </a:extLst>
          </p:cNvPr>
          <p:cNvSpPr>
            <a:spLocks noGrp="1"/>
          </p:cNvSpPr>
          <p:nvPr>
            <p:ph idx="1"/>
          </p:nvPr>
        </p:nvSpPr>
        <p:spPr>
          <a:xfrm>
            <a:off x="838200" y="2400300"/>
            <a:ext cx="6025116" cy="3352226"/>
          </a:xfrm>
          <a:prstGeom prst="rect">
            <a:avLst/>
          </a:prstGeom>
        </p:spPr>
        <p:txBody>
          <a:bodyPr rtlCol="0">
            <a:normAutofit/>
          </a:bodyPr>
          <a:lstStyle>
            <a:lvl1pPr marL="0" indent="0">
              <a:lnSpc>
                <a:spcPct val="100000"/>
              </a:lnSpc>
              <a:buNone/>
              <a:defRPr sz="2000">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5" name="日付プレースホルダー 3">
            <a:extLst>
              <a:ext uri="{FF2B5EF4-FFF2-40B4-BE49-F238E27FC236}">
                <a16:creationId xmlns:a16="http://schemas.microsoft.com/office/drawing/2014/main" id="{FC5708CD-5501-430E-B7D6-9831917BAA44}"/>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cxnSp>
        <p:nvCxnSpPr>
          <p:cNvPr id="16" name="直線​​コネクタ(S) 15">
            <a:extLst>
              <a:ext uri="{FF2B5EF4-FFF2-40B4-BE49-F238E27FC236}">
                <a16:creationId xmlns:a16="http://schemas.microsoft.com/office/drawing/2014/main" id="{389B3BC8-B948-466C-AF97-12DC1F49F4CA}"/>
              </a:ext>
              <a:ext uri="{C183D7F6-B498-43B3-948B-1728B52AA6E4}">
                <adec:decorative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長方形 17">
            <a:extLst>
              <a:ext uri="{FF2B5EF4-FFF2-40B4-BE49-F238E27FC236}">
                <a16:creationId xmlns:a16="http://schemas.microsoft.com/office/drawing/2014/main" id="{7D76934F-0BCD-42BE-8D13-007AA387F75E}"/>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19" name="直線​​コネクタ(S) 18">
            <a:extLst>
              <a:ext uri="{FF2B5EF4-FFF2-40B4-BE49-F238E27FC236}">
                <a16:creationId xmlns:a16="http://schemas.microsoft.com/office/drawing/2014/main" id="{CCC4F7C6-EA76-4465-96E2-8136E709C879}"/>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線​​コネクタ(S) 20">
            <a:extLst>
              <a:ext uri="{FF2B5EF4-FFF2-40B4-BE49-F238E27FC236}">
                <a16:creationId xmlns:a16="http://schemas.microsoft.com/office/drawing/2014/main" id="{F6BC92E4-5631-44E1-BB52-402CFAEC8C4C}"/>
              </a:ext>
            </a:extLst>
          </p:cNvPr>
          <p:cNvCxnSpPr>
            <a:cxnSpLocks/>
          </p:cNvCxnSpPr>
          <p:nvPr userDrawn="1"/>
        </p:nvCxnSpPr>
        <p:spPr>
          <a:xfrm>
            <a:off x="367744" y="1914832"/>
            <a:ext cx="1038095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図プレースホルダー 21">
            <a:extLst>
              <a:ext uri="{FF2B5EF4-FFF2-40B4-BE49-F238E27FC236}">
                <a16:creationId xmlns:a16="http://schemas.microsoft.com/office/drawing/2014/main" id="{CF136D33-904D-4627-9996-906BEF93C958}"/>
              </a:ext>
            </a:extLst>
          </p:cNvPr>
          <p:cNvSpPr>
            <a:spLocks noGrp="1"/>
          </p:cNvSpPr>
          <p:nvPr>
            <p:ph type="pic" sz="quarter" idx="13" hasCustomPrompt="1"/>
          </p:nvPr>
        </p:nvSpPr>
        <p:spPr>
          <a:xfrm>
            <a:off x="7269480" y="1928306"/>
            <a:ext cx="3465576" cy="4105656"/>
          </a:xfrm>
          <a:prstGeom prst="rect">
            <a:avLst/>
          </a:prstGeom>
          <a:ln w="12700">
            <a:noFill/>
          </a:ln>
        </p:spPr>
        <p:txBody>
          <a:bodyPr rtlCol="0"/>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26" name="フッター プレースホルダー 4">
            <a:extLst>
              <a:ext uri="{FF2B5EF4-FFF2-40B4-BE49-F238E27FC236}">
                <a16:creationId xmlns:a16="http://schemas.microsoft.com/office/drawing/2014/main" id="{D43D922A-C0B9-48C6-809E-CBA3A3EBD209}"/>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7" name="スライド番号プレースホルダー 5">
            <a:extLst>
              <a:ext uri="{FF2B5EF4-FFF2-40B4-BE49-F238E27FC236}">
                <a16:creationId xmlns:a16="http://schemas.microsoft.com/office/drawing/2014/main" id="{30226281-A676-4C1E-8049-52CC25829A3A}"/>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cxnSp>
        <p:nvCxnSpPr>
          <p:cNvPr id="14" name="直線​​コネクタ(S) 13">
            <a:extLst>
              <a:ext uri="{FF2B5EF4-FFF2-40B4-BE49-F238E27FC236}">
                <a16:creationId xmlns:a16="http://schemas.microsoft.com/office/drawing/2014/main" id="{7B71ED17-C1A9-46D5-910E-FDF38A930895}"/>
              </a:ext>
              <a:ext uri="{C183D7F6-B498-43B3-948B-1728B52AA6E4}">
                <adec:decorative xmlns:adec="http://schemas.microsoft.com/office/drawing/2017/decorative" val="1"/>
              </a:ext>
            </a:extLst>
          </p:cNvPr>
          <p:cNvCxnSpPr>
            <a:cxnSpLocks/>
          </p:cNvCxnSpPr>
          <p:nvPr userDrawn="1"/>
        </p:nvCxnSpPr>
        <p:spPr>
          <a:xfrm>
            <a:off x="7258332" y="1928306"/>
            <a:ext cx="0" cy="411913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827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はじめに">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6F7BE1DF-0774-41C3-9C97-8D3AD93892AB}"/>
              </a:ext>
              <a:ext uri="{C183D7F6-B498-43B3-948B-1728B52AA6E4}">
                <adec:decorative xmlns:adec="http://schemas.microsoft.com/office/drawing/2017/decorative" val="1"/>
              </a:ext>
            </a:extLst>
          </p:cNvPr>
          <p:cNvSpPr/>
          <p:nvPr userDrawn="1"/>
        </p:nvSpPr>
        <p:spPr>
          <a:xfrm>
            <a:off x="4686300" y="0"/>
            <a:ext cx="7505700" cy="6857999"/>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9" name="直線​​コネクタ(S) 8">
            <a:extLst>
              <a:ext uri="{FF2B5EF4-FFF2-40B4-BE49-F238E27FC236}">
                <a16:creationId xmlns:a16="http://schemas.microsoft.com/office/drawing/2014/main" id="{3641EA2F-8E7F-4936-8937-E05DE1B6D36A}"/>
              </a:ext>
              <a:ext uri="{C183D7F6-B498-43B3-948B-1728B52AA6E4}">
                <adec:decorative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長方形 9">
            <a:extLst>
              <a:ext uri="{FF2B5EF4-FFF2-40B4-BE49-F238E27FC236}">
                <a16:creationId xmlns:a16="http://schemas.microsoft.com/office/drawing/2014/main" id="{06BB0744-4032-429E-81B9-1EBE6AFCE458}"/>
              </a:ext>
              <a:ext uri="{C183D7F6-B498-43B3-948B-1728B52AA6E4}">
                <adec:decorative xmlns:adec="http://schemas.microsoft.com/office/drawing/2017/decorative" val="1"/>
              </a:ext>
            </a:extLst>
          </p:cNvPr>
          <p:cNvSpPr/>
          <p:nvPr userDrawn="1"/>
        </p:nvSpPr>
        <p:spPr>
          <a:xfrm>
            <a:off x="5050092" y="334928"/>
            <a:ext cx="6774164"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1" name="タイトル 1">
            <a:extLst>
              <a:ext uri="{FF2B5EF4-FFF2-40B4-BE49-F238E27FC236}">
                <a16:creationId xmlns:a16="http://schemas.microsoft.com/office/drawing/2014/main" id="{7F04C1EC-8E4D-4E9F-841F-FF2380B7CDAD}"/>
              </a:ext>
            </a:extLst>
          </p:cNvPr>
          <p:cNvSpPr>
            <a:spLocks noGrp="1"/>
          </p:cNvSpPr>
          <p:nvPr>
            <p:ph type="title"/>
          </p:nvPr>
        </p:nvSpPr>
        <p:spPr>
          <a:xfrm>
            <a:off x="5446143" y="633510"/>
            <a:ext cx="4951823" cy="1500079"/>
          </a:xfrm>
          <a:prstGeom prst="rect">
            <a:avLst/>
          </a:prstGeom>
        </p:spPr>
        <p:txBody>
          <a:bodyPr rtlCol="0" anchor="ct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cxnSp>
        <p:nvCxnSpPr>
          <p:cNvPr id="13" name="直線​​コネクタ(S) 12">
            <a:extLst>
              <a:ext uri="{FF2B5EF4-FFF2-40B4-BE49-F238E27FC236}">
                <a16:creationId xmlns:a16="http://schemas.microsoft.com/office/drawing/2014/main" id="{B402D4F4-E402-4EA2-8CDA-405B9833BC4D}"/>
              </a:ext>
              <a:ext uri="{C183D7F6-B498-43B3-948B-1728B52AA6E4}">
                <adec:decorative xmlns:adec="http://schemas.microsoft.com/office/drawing/2017/decorative" val="1"/>
              </a:ext>
            </a:extLst>
          </p:cNvPr>
          <p:cNvCxnSpPr>
            <a:cxnSpLocks/>
          </p:cNvCxnSpPr>
          <p:nvPr userDrawn="1"/>
        </p:nvCxnSpPr>
        <p:spPr>
          <a:xfrm>
            <a:off x="5050092" y="2400300"/>
            <a:ext cx="569561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線​​コネクタ(S) 16">
            <a:extLst>
              <a:ext uri="{FF2B5EF4-FFF2-40B4-BE49-F238E27FC236}">
                <a16:creationId xmlns:a16="http://schemas.microsoft.com/office/drawing/2014/main" id="{7074903B-A74C-4D16-86A8-D85D219A7812}"/>
              </a:ext>
              <a:ext uri="{C183D7F6-B498-43B3-948B-1728B52AA6E4}">
                <adec:decorative xmlns:adec="http://schemas.microsoft.com/office/drawing/2017/decorative" val="1"/>
              </a:ext>
            </a:extLst>
          </p:cNvPr>
          <p:cNvCxnSpPr>
            <a:cxnSpLocks/>
          </p:cNvCxnSpPr>
          <p:nvPr userDrawn="1"/>
        </p:nvCxnSpPr>
        <p:spPr>
          <a:xfrm>
            <a:off x="5050092" y="6047437"/>
            <a:ext cx="569860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図プレースホルダー 20">
            <a:extLst>
              <a:ext uri="{FF2B5EF4-FFF2-40B4-BE49-F238E27FC236}">
                <a16:creationId xmlns:a16="http://schemas.microsoft.com/office/drawing/2014/main" id="{7D764FFE-180D-413D-90DD-38B2D8085AE2}"/>
              </a:ext>
            </a:extLst>
          </p:cNvPr>
          <p:cNvSpPr>
            <a:spLocks noGrp="1"/>
          </p:cNvSpPr>
          <p:nvPr>
            <p:ph type="pic" sz="quarter" idx="13" hasCustomPrompt="1"/>
          </p:nvPr>
        </p:nvSpPr>
        <p:spPr>
          <a:xfrm>
            <a:off x="539750" y="400050"/>
            <a:ext cx="3606800" cy="2860675"/>
          </a:xfrm>
          <a:prstGeom prst="rect">
            <a:avLst/>
          </a:prstGeom>
        </p:spPr>
        <p:txBody>
          <a:bodyPr rtlCol="0"/>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24" name="図プレースホルダー 20">
            <a:extLst>
              <a:ext uri="{FF2B5EF4-FFF2-40B4-BE49-F238E27FC236}">
                <a16:creationId xmlns:a16="http://schemas.microsoft.com/office/drawing/2014/main" id="{BF014A06-7AE6-44FE-91E3-FEB7684D9BC5}"/>
              </a:ext>
            </a:extLst>
          </p:cNvPr>
          <p:cNvSpPr>
            <a:spLocks noGrp="1"/>
          </p:cNvSpPr>
          <p:nvPr>
            <p:ph type="pic" sz="quarter" idx="14" hasCustomPrompt="1"/>
          </p:nvPr>
        </p:nvSpPr>
        <p:spPr>
          <a:xfrm>
            <a:off x="539750" y="3565525"/>
            <a:ext cx="3606800" cy="2860675"/>
          </a:xfrm>
          <a:prstGeom prst="rect">
            <a:avLst/>
          </a:prstGeom>
        </p:spPr>
        <p:txBody>
          <a:bodyPr rtlCol="0"/>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15" name="コンテンツ プレースホルダー 2">
            <a:extLst>
              <a:ext uri="{FF2B5EF4-FFF2-40B4-BE49-F238E27FC236}">
                <a16:creationId xmlns:a16="http://schemas.microsoft.com/office/drawing/2014/main" id="{A083020B-D4FB-4832-A179-A12C19793D99}"/>
              </a:ext>
            </a:extLst>
          </p:cNvPr>
          <p:cNvSpPr>
            <a:spLocks noGrp="1"/>
          </p:cNvSpPr>
          <p:nvPr>
            <p:ph idx="1"/>
          </p:nvPr>
        </p:nvSpPr>
        <p:spPr>
          <a:xfrm>
            <a:off x="5446144" y="2794959"/>
            <a:ext cx="4856441" cy="2877746"/>
          </a:xfrm>
          <a:prstGeom prst="rect">
            <a:avLst/>
          </a:prstGeom>
        </p:spPr>
        <p:txBody>
          <a:bodyPr rtlCol="0"/>
          <a:lstStyle>
            <a:lvl1pPr marL="0" indent="0">
              <a:lnSpc>
                <a:spcPct val="100000"/>
              </a:lnSpc>
              <a:buNone/>
              <a:defRPr sz="2000">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26" name="フッター プレースホルダー 4">
            <a:extLst>
              <a:ext uri="{FF2B5EF4-FFF2-40B4-BE49-F238E27FC236}">
                <a16:creationId xmlns:a16="http://schemas.microsoft.com/office/drawing/2014/main" id="{E4C44237-91BD-4719-B8CD-6872D6B5F833}"/>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18" name="日付プレースホルダー 3">
            <a:extLst>
              <a:ext uri="{FF2B5EF4-FFF2-40B4-BE49-F238E27FC236}">
                <a16:creationId xmlns:a16="http://schemas.microsoft.com/office/drawing/2014/main" id="{CFFD0E8B-3567-4411-BD34-4E23A53056F0}"/>
              </a:ext>
            </a:extLst>
          </p:cNvPr>
          <p:cNvSpPr>
            <a:spLocks noGrp="1"/>
          </p:cNvSpPr>
          <p:nvPr>
            <p:ph type="dt" sz="half" idx="10"/>
          </p:nvPr>
        </p:nvSpPr>
        <p:spPr>
          <a:xfrm>
            <a:off x="5286544" y="6140304"/>
            <a:ext cx="4837555"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27" name="スライド番号プレースホルダー 5">
            <a:extLst>
              <a:ext uri="{FF2B5EF4-FFF2-40B4-BE49-F238E27FC236}">
                <a16:creationId xmlns:a16="http://schemas.microsoft.com/office/drawing/2014/main" id="{13E6DE9C-E7EB-437D-B94C-9A0FCBB918D0}"/>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53290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セクション区切り">
    <p:bg>
      <p:bgPr>
        <a:solidFill>
          <a:schemeClr val="accent1">
            <a:alpha val="5000"/>
          </a:schemeClr>
        </a:solidFill>
        <a:effectLst/>
      </p:bgPr>
    </p:bg>
    <p:spTree>
      <p:nvGrpSpPr>
        <p:cNvPr id="1" name=""/>
        <p:cNvGrpSpPr/>
        <p:nvPr/>
      </p:nvGrpSpPr>
      <p:grpSpPr>
        <a:xfrm>
          <a:off x="0" y="0"/>
          <a:ext cx="0" cy="0"/>
          <a:chOff x="0" y="0"/>
          <a:chExt cx="0" cy="0"/>
        </a:xfrm>
      </p:grpSpPr>
      <p:sp>
        <p:nvSpPr>
          <p:cNvPr id="12" name="長方形 11">
            <a:extLst>
              <a:ext uri="{FF2B5EF4-FFF2-40B4-BE49-F238E27FC236}">
                <a16:creationId xmlns:a16="http://schemas.microsoft.com/office/drawing/2014/main" id="{652EDCA6-1225-4B6A-A472-B6CA4F087E9C}"/>
              </a:ext>
              <a:ext uri="{C183D7F6-B498-43B3-948B-1728B52AA6E4}">
                <adec:decorative xmlns:adec="http://schemas.microsoft.com/office/drawing/2017/decorative" val="1"/>
              </a:ext>
            </a:extLst>
          </p:cNvPr>
          <p:cNvSpPr/>
          <p:nvPr userDrawn="1"/>
        </p:nvSpPr>
        <p:spPr>
          <a:xfrm>
            <a:off x="6794205" y="334928"/>
            <a:ext cx="5030049"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3" name="タイトル 6">
            <a:extLst>
              <a:ext uri="{FF2B5EF4-FFF2-40B4-BE49-F238E27FC236}">
                <a16:creationId xmlns:a16="http://schemas.microsoft.com/office/drawing/2014/main" id="{8DB24CC9-9982-48F5-AC84-8BC798647341}"/>
              </a:ext>
            </a:extLst>
          </p:cNvPr>
          <p:cNvSpPr>
            <a:spLocks noGrp="1"/>
          </p:cNvSpPr>
          <p:nvPr>
            <p:ph type="ctrTitle"/>
          </p:nvPr>
        </p:nvSpPr>
        <p:spPr>
          <a:xfrm>
            <a:off x="7104444" y="2402613"/>
            <a:ext cx="3282184" cy="3331867"/>
          </a:xfrm>
          <a:prstGeom prst="rect">
            <a:avLst/>
          </a:prstGeom>
        </p:spPr>
        <p:txBody>
          <a:bodyPr rtlCol="0" anchor="b">
            <a:normAutofit/>
          </a:bodyPr>
          <a:lstStyle>
            <a:lvl1pPr>
              <a:defRPr b="1">
                <a:latin typeface="Meiryo UI" panose="020B0604030504040204" pitchFamily="50" charset="-128"/>
                <a:ea typeface="Meiryo UI" panose="020B0604030504040204" pitchFamily="50" charset="-128"/>
              </a:defRPr>
            </a:lvl1pPr>
          </a:lstStyle>
          <a:p>
            <a:pPr algn="l" rtl="0"/>
            <a:r>
              <a:rPr lang="ja-JP" altLang="en-US" sz="4000" noProof="0"/>
              <a:t>マスター タイトルの書式設定</a:t>
            </a:r>
            <a:endParaRPr lang="ja-JP" altLang="en-US" sz="4000" noProof="0" dirty="0"/>
          </a:p>
        </p:txBody>
      </p:sp>
      <p:sp>
        <p:nvSpPr>
          <p:cNvPr id="14" name="サブタイトル 7">
            <a:extLst>
              <a:ext uri="{FF2B5EF4-FFF2-40B4-BE49-F238E27FC236}">
                <a16:creationId xmlns:a16="http://schemas.microsoft.com/office/drawing/2014/main" id="{FC99F065-85FB-4119-8563-EBEBA19D89D8}"/>
              </a:ext>
            </a:extLst>
          </p:cNvPr>
          <p:cNvSpPr>
            <a:spLocks noGrp="1"/>
          </p:cNvSpPr>
          <p:nvPr>
            <p:ph type="subTitle" idx="1"/>
          </p:nvPr>
        </p:nvSpPr>
        <p:spPr>
          <a:xfrm>
            <a:off x="7104444" y="703687"/>
            <a:ext cx="3282183" cy="866380"/>
          </a:xfrm>
          <a:prstGeom prst="rect">
            <a:avLst/>
          </a:prstGeom>
        </p:spPr>
        <p:txBody>
          <a:bodyPr rtlCol="0" anchor="ctr">
            <a:normAutofit/>
          </a:bodyPr>
          <a:lstStyle>
            <a:lvl1pPr marL="0" indent="0">
              <a:lnSpc>
                <a:spcPct val="100000"/>
              </a:lnSpc>
              <a:buNone/>
              <a:defRPr>
                <a:latin typeface="Meiryo UI" panose="020B0604030504040204" pitchFamily="50" charset="-128"/>
                <a:ea typeface="Meiryo UI" panose="020B0604030504040204" pitchFamily="50" charset="-128"/>
              </a:defRPr>
            </a:lvl1pPr>
          </a:lstStyle>
          <a:p>
            <a:pPr algn="l" rtl="0"/>
            <a:r>
              <a:rPr lang="ja-JP" altLang="en-US" sz="1800" noProof="0"/>
              <a:t>マスター サブタイトルの書式設定</a:t>
            </a:r>
          </a:p>
        </p:txBody>
      </p:sp>
      <p:sp>
        <p:nvSpPr>
          <p:cNvPr id="24" name="図プレースホルダー 22">
            <a:extLst>
              <a:ext uri="{FF2B5EF4-FFF2-40B4-BE49-F238E27FC236}">
                <a16:creationId xmlns:a16="http://schemas.microsoft.com/office/drawing/2014/main" id="{FF4E34A6-68BF-4D27-92C8-14198687EA10}"/>
              </a:ext>
            </a:extLst>
          </p:cNvPr>
          <p:cNvSpPr>
            <a:spLocks noGrp="1"/>
          </p:cNvSpPr>
          <p:nvPr>
            <p:ph type="pic" sz="quarter" idx="13" hasCustomPrompt="1"/>
          </p:nvPr>
        </p:nvSpPr>
        <p:spPr>
          <a:xfrm>
            <a:off x="0" y="0"/>
            <a:ext cx="6426200" cy="6858000"/>
          </a:xfrm>
          <a:prstGeom prst="rect">
            <a:avLst/>
          </a:prstGeom>
        </p:spPr>
        <p:txBody>
          <a:bodyPr rtlCol="0"/>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cxnSp>
        <p:nvCxnSpPr>
          <p:cNvPr id="16" name="直線​​コネクタ(S) 15">
            <a:extLst>
              <a:ext uri="{FF2B5EF4-FFF2-40B4-BE49-F238E27FC236}">
                <a16:creationId xmlns:a16="http://schemas.microsoft.com/office/drawing/2014/main" id="{36E17047-5589-496A-9175-01C0DBED9CF4}"/>
              </a:ext>
              <a:ext uri="{C183D7F6-B498-43B3-948B-1728B52AA6E4}">
                <adec:decorative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線​​コネクタ(S) 16">
            <a:extLst>
              <a:ext uri="{FF2B5EF4-FFF2-40B4-BE49-F238E27FC236}">
                <a16:creationId xmlns:a16="http://schemas.microsoft.com/office/drawing/2014/main" id="{EED5E6EB-5885-4136-82DD-79A4C7BC7B75}"/>
              </a:ext>
              <a:ext uri="{C183D7F6-B498-43B3-948B-1728B52AA6E4}">
                <adec:decorative xmlns:adec="http://schemas.microsoft.com/office/drawing/2017/decorative" val="1"/>
              </a:ext>
            </a:extLst>
          </p:cNvPr>
          <p:cNvCxnSpPr>
            <a:cxnSpLocks/>
          </p:cNvCxnSpPr>
          <p:nvPr userDrawn="1"/>
        </p:nvCxnSpPr>
        <p:spPr>
          <a:xfrm>
            <a:off x="6794205" y="1905000"/>
            <a:ext cx="39544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線​​コネクタ(S) 18">
            <a:extLst>
              <a:ext uri="{FF2B5EF4-FFF2-40B4-BE49-F238E27FC236}">
                <a16:creationId xmlns:a16="http://schemas.microsoft.com/office/drawing/2014/main" id="{47FFDBF2-9C31-41E2-AFC9-6F582160E664}"/>
              </a:ext>
              <a:ext uri="{C183D7F6-B498-43B3-948B-1728B52AA6E4}">
                <adec:decorative xmlns:adec="http://schemas.microsoft.com/office/drawing/2017/decorative" val="1"/>
              </a:ext>
            </a:extLst>
          </p:cNvPr>
          <p:cNvCxnSpPr>
            <a:cxnSpLocks/>
          </p:cNvCxnSpPr>
          <p:nvPr userDrawn="1"/>
        </p:nvCxnSpPr>
        <p:spPr>
          <a:xfrm>
            <a:off x="6794205" y="6047437"/>
            <a:ext cx="39544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502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グラフ">
    <p:bg>
      <p:bgPr>
        <a:solidFill>
          <a:schemeClr val="accent1">
            <a:alpha val="5000"/>
          </a:schemeClr>
        </a:solidFill>
        <a:effectLst/>
      </p:bgPr>
    </p:bg>
    <p:spTree>
      <p:nvGrpSpPr>
        <p:cNvPr id="1" name=""/>
        <p:cNvGrpSpPr/>
        <p:nvPr/>
      </p:nvGrpSpPr>
      <p:grpSpPr>
        <a:xfrm>
          <a:off x="0" y="0"/>
          <a:ext cx="0" cy="0"/>
          <a:chOff x="0" y="0"/>
          <a:chExt cx="0" cy="0"/>
        </a:xfrm>
      </p:grpSpPr>
      <p:sp>
        <p:nvSpPr>
          <p:cNvPr id="14" name="長方形 13">
            <a:extLst>
              <a:ext uri="{FF2B5EF4-FFF2-40B4-BE49-F238E27FC236}">
                <a16:creationId xmlns:a16="http://schemas.microsoft.com/office/drawing/2014/main" id="{47752C32-FE88-461A-A320-F0FF6450CAB2}"/>
              </a:ext>
              <a:ext uri="{C183D7F6-B498-43B3-948B-1728B52AA6E4}">
                <adec:decorative xmlns:adec="http://schemas.microsoft.com/office/drawing/2017/decorative" val="1"/>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タイトル 12">
            <a:extLst>
              <a:ext uri="{FF2B5EF4-FFF2-40B4-BE49-F238E27FC236}">
                <a16:creationId xmlns:a16="http://schemas.microsoft.com/office/drawing/2014/main" id="{4A9995F5-BBA7-47BE-B414-1E91F5CC6930}"/>
              </a:ext>
            </a:extLst>
          </p:cNvPr>
          <p:cNvSpPr>
            <a:spLocks noGrp="1"/>
          </p:cNvSpPr>
          <p:nvPr>
            <p:ph type="title"/>
          </p:nvPr>
        </p:nvSpPr>
        <p:spPr>
          <a:xfrm>
            <a:off x="838199" y="545914"/>
            <a:ext cx="9527275" cy="1241944"/>
          </a:xfrm>
          <a:prstGeom prst="rect">
            <a:avLst/>
          </a:prstGeom>
        </p:spPr>
        <p:txBody>
          <a:bodyPr rtlCol="0" anchor="ct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092F6BC4-6132-432A-93A3-FC1CEC986E5A}"/>
              </a:ext>
            </a:extLst>
          </p:cNvPr>
          <p:cNvSpPr>
            <a:spLocks noGrp="1"/>
          </p:cNvSpPr>
          <p:nvPr>
            <p:ph sz="quarter" idx="13" hasCustomPrompt="1"/>
          </p:nvPr>
        </p:nvSpPr>
        <p:spPr>
          <a:xfrm>
            <a:off x="895350" y="2205038"/>
            <a:ext cx="9324975" cy="3551237"/>
          </a:xfrm>
          <a:prstGeom prst="rect">
            <a:avLst/>
          </a:prstGeom>
          <a:ln>
            <a:noFill/>
          </a:ln>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cxnSp>
        <p:nvCxnSpPr>
          <p:cNvPr id="17" name="直線​​コネクタ(S) 16">
            <a:extLst>
              <a:ext uri="{FF2B5EF4-FFF2-40B4-BE49-F238E27FC236}">
                <a16:creationId xmlns:a16="http://schemas.microsoft.com/office/drawing/2014/main" id="{30AD1A4E-FF33-4D87-BF0D-0DA82DE2B86D}"/>
              </a:ext>
              <a:ext uri="{C183D7F6-B498-43B3-948B-1728B52AA6E4}">
                <adec:decorative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4CB28AE0-B12D-46BB-8F35-EA3EAAC4ACCA}"/>
              </a:ext>
              <a:ext uri="{C183D7F6-B498-43B3-948B-1728B52AA6E4}">
                <adec:decorative xmlns:adec="http://schemas.microsoft.com/office/drawing/2017/decorative" val="1"/>
              </a:ext>
            </a:extLst>
          </p:cNvPr>
          <p:cNvCxnSpPr>
            <a:cxnSpLocks/>
          </p:cNvCxnSpPr>
          <p:nvPr userDrawn="1"/>
        </p:nvCxnSpPr>
        <p:spPr>
          <a:xfrm>
            <a:off x="373060" y="19050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線​​コネクタ(S) 19">
            <a:extLst>
              <a:ext uri="{FF2B5EF4-FFF2-40B4-BE49-F238E27FC236}">
                <a16:creationId xmlns:a16="http://schemas.microsoft.com/office/drawing/2014/main" id="{D8852653-B024-4EEC-BEFB-852B6A60C5E5}"/>
              </a:ext>
              <a:ext uri="{C183D7F6-B498-43B3-948B-1728B52AA6E4}">
                <adec:decorative xmlns:adec="http://schemas.microsoft.com/office/drawing/2017/decorative" val="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フッター プレースホルダー 4">
            <a:extLst>
              <a:ext uri="{FF2B5EF4-FFF2-40B4-BE49-F238E27FC236}">
                <a16:creationId xmlns:a16="http://schemas.microsoft.com/office/drawing/2014/main" id="{141E53DE-0FDA-443A-BF04-E586CAE9A6F6}"/>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5" name="日付プレースホルダー 3">
            <a:extLst>
              <a:ext uri="{FF2B5EF4-FFF2-40B4-BE49-F238E27FC236}">
                <a16:creationId xmlns:a16="http://schemas.microsoft.com/office/drawing/2014/main" id="{2E6870CF-EB0F-47B3-B772-2F41E7F99DBA}"/>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27" name="スライド番号プレースホルダー 5">
            <a:extLst>
              <a:ext uri="{FF2B5EF4-FFF2-40B4-BE49-F238E27FC236}">
                <a16:creationId xmlns:a16="http://schemas.microsoft.com/office/drawing/2014/main" id="{3F934B96-6828-4DE6-80D3-EDDDEE5545E8}"/>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35358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
    <p:bg>
      <p:bgPr>
        <a:solidFill>
          <a:schemeClr val="accent1">
            <a:alpha val="5000"/>
          </a:schemeClr>
        </a:solidFill>
        <a:effectLst/>
      </p:bgPr>
    </p:bg>
    <p:spTree>
      <p:nvGrpSpPr>
        <p:cNvPr id="1" name=""/>
        <p:cNvGrpSpPr/>
        <p:nvPr/>
      </p:nvGrpSpPr>
      <p:grpSpPr>
        <a:xfrm>
          <a:off x="0" y="0"/>
          <a:ext cx="0" cy="0"/>
          <a:chOff x="0" y="0"/>
          <a:chExt cx="0" cy="0"/>
        </a:xfrm>
      </p:grpSpPr>
      <p:sp>
        <p:nvSpPr>
          <p:cNvPr id="7" name="タイトル 12">
            <a:extLst>
              <a:ext uri="{FF2B5EF4-FFF2-40B4-BE49-F238E27FC236}">
                <a16:creationId xmlns:a16="http://schemas.microsoft.com/office/drawing/2014/main" id="{11C5B995-EBCD-4B5D-955D-DAE03BEF9C39}"/>
              </a:ext>
            </a:extLst>
          </p:cNvPr>
          <p:cNvSpPr>
            <a:spLocks noGrp="1"/>
          </p:cNvSpPr>
          <p:nvPr>
            <p:ph type="title"/>
          </p:nvPr>
        </p:nvSpPr>
        <p:spPr>
          <a:xfrm>
            <a:off x="838199" y="545914"/>
            <a:ext cx="9527275" cy="1241944"/>
          </a:xfrm>
          <a:prstGeom prst="rect">
            <a:avLst/>
          </a:prstGeom>
        </p:spPr>
        <p:txBody>
          <a:bodyPr rtlCol="0" anchor="ct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2163B95B-B1F7-4600-8D22-AD7A00C4ADD7}"/>
              </a:ext>
            </a:extLst>
          </p:cNvPr>
          <p:cNvSpPr>
            <a:spLocks noGrp="1"/>
          </p:cNvSpPr>
          <p:nvPr>
            <p:ph sz="quarter" idx="13" hasCustomPrompt="1"/>
          </p:nvPr>
        </p:nvSpPr>
        <p:spPr>
          <a:xfrm>
            <a:off x="1220788" y="2322513"/>
            <a:ext cx="8662987" cy="3309937"/>
          </a:xfrm>
          <a:prstGeom prst="rect">
            <a:avLst/>
          </a:prstGeo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長方形 5">
            <a:extLst>
              <a:ext uri="{FF2B5EF4-FFF2-40B4-BE49-F238E27FC236}">
                <a16:creationId xmlns:a16="http://schemas.microsoft.com/office/drawing/2014/main" id="{4EDAD992-CC5C-43EA-8C97-C2036BFDD082}"/>
              </a:ext>
              <a:ext uri="{C183D7F6-B498-43B3-948B-1728B52AA6E4}">
                <adec:decorative xmlns:adec="http://schemas.microsoft.com/office/drawing/2017/decorative" val="1"/>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8" name="直線​​コネクタ(S) 7">
            <a:extLst>
              <a:ext uri="{FF2B5EF4-FFF2-40B4-BE49-F238E27FC236}">
                <a16:creationId xmlns:a16="http://schemas.microsoft.com/office/drawing/2014/main" id="{874C5C62-3452-49AD-97D2-1EE2273CBC2C}"/>
              </a:ext>
              <a:ext uri="{C183D7F6-B498-43B3-948B-1728B52AA6E4}">
                <adec:decorative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直線​​コネクタ(S) 8">
            <a:extLst>
              <a:ext uri="{FF2B5EF4-FFF2-40B4-BE49-F238E27FC236}">
                <a16:creationId xmlns:a16="http://schemas.microsoft.com/office/drawing/2014/main" id="{2D0B5122-602C-4BB8-BD04-40CC2A3138C7}"/>
              </a:ext>
              <a:ext uri="{C183D7F6-B498-43B3-948B-1728B52AA6E4}">
                <adec:decorative xmlns:adec="http://schemas.microsoft.com/office/drawing/2017/decorative" val="1"/>
              </a:ext>
            </a:extLst>
          </p:cNvPr>
          <p:cNvCxnSpPr>
            <a:cxnSpLocks/>
          </p:cNvCxnSpPr>
          <p:nvPr userDrawn="1"/>
        </p:nvCxnSpPr>
        <p:spPr>
          <a:xfrm>
            <a:off x="373060" y="19050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線​​コネクタ(S) 10">
            <a:extLst>
              <a:ext uri="{FF2B5EF4-FFF2-40B4-BE49-F238E27FC236}">
                <a16:creationId xmlns:a16="http://schemas.microsoft.com/office/drawing/2014/main" id="{C51F98C5-DCA3-4AAC-8C7E-58B638FED78C}"/>
              </a:ext>
              <a:ext uri="{C183D7F6-B498-43B3-948B-1728B52AA6E4}">
                <adec:decorative xmlns:adec="http://schemas.microsoft.com/office/drawing/2017/decorative" val="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フッター プレースホルダー 4">
            <a:extLst>
              <a:ext uri="{FF2B5EF4-FFF2-40B4-BE49-F238E27FC236}">
                <a16:creationId xmlns:a16="http://schemas.microsoft.com/office/drawing/2014/main" id="{44670FE8-87E8-4FE2-B437-4F3954E965AF}"/>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14" name="日付プレースホルダー 3">
            <a:extLst>
              <a:ext uri="{FF2B5EF4-FFF2-40B4-BE49-F238E27FC236}">
                <a16:creationId xmlns:a16="http://schemas.microsoft.com/office/drawing/2014/main" id="{C687079D-53C7-4BBC-A843-6315E4C76996}"/>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16" name="スライド番号プレースホルダー 5">
            <a:extLst>
              <a:ext uri="{FF2B5EF4-FFF2-40B4-BE49-F238E27FC236}">
                <a16:creationId xmlns:a16="http://schemas.microsoft.com/office/drawing/2014/main" id="{2924DBA1-0E30-4F9F-9F9A-82AED5465F52}"/>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72599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引用文">
    <p:bg>
      <p:bgPr>
        <a:solidFill>
          <a:schemeClr val="accent1">
            <a:alpha val="5000"/>
          </a:schemeClr>
        </a:solidFill>
        <a:effectLst/>
      </p:bgPr>
    </p:bg>
    <p:spTree>
      <p:nvGrpSpPr>
        <p:cNvPr id="1" name=""/>
        <p:cNvGrpSpPr/>
        <p:nvPr/>
      </p:nvGrpSpPr>
      <p:grpSpPr>
        <a:xfrm>
          <a:off x="0" y="0"/>
          <a:ext cx="0" cy="0"/>
          <a:chOff x="0" y="0"/>
          <a:chExt cx="0" cy="0"/>
        </a:xfrm>
      </p:grpSpPr>
      <p:sp>
        <p:nvSpPr>
          <p:cNvPr id="11" name="図プレースホルダー 9">
            <a:extLst>
              <a:ext uri="{FF2B5EF4-FFF2-40B4-BE49-F238E27FC236}">
                <a16:creationId xmlns:a16="http://schemas.microsoft.com/office/drawing/2014/main" id="{D743B0E5-41F6-44A3-8E2A-28BC3ED8DD13}"/>
              </a:ext>
            </a:extLst>
          </p:cNvPr>
          <p:cNvSpPr>
            <a:spLocks noGrp="1"/>
          </p:cNvSpPr>
          <p:nvPr>
            <p:ph type="pic" sz="quarter" idx="10" hasCustomPrompt="1"/>
          </p:nvPr>
        </p:nvSpPr>
        <p:spPr>
          <a:xfrm>
            <a:off x="0" y="0"/>
            <a:ext cx="12192000" cy="6858000"/>
          </a:xfrm>
          <a:prstGeom prst="rect">
            <a:avLst/>
          </a:prstGeom>
          <a:noFill/>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12" name="タイトル 1">
            <a:extLst>
              <a:ext uri="{FF2B5EF4-FFF2-40B4-BE49-F238E27FC236}">
                <a16:creationId xmlns:a16="http://schemas.microsoft.com/office/drawing/2014/main" id="{34B22C98-8755-4B60-9158-1AFC81BF0F7D}"/>
              </a:ext>
            </a:extLst>
          </p:cNvPr>
          <p:cNvSpPr>
            <a:spLocks noGrp="1"/>
          </p:cNvSpPr>
          <p:nvPr>
            <p:ph type="ctrTitle"/>
          </p:nvPr>
        </p:nvSpPr>
        <p:spPr>
          <a:xfrm>
            <a:off x="7580671" y="723672"/>
            <a:ext cx="2915296" cy="3884668"/>
          </a:xfrm>
          <a:prstGeom prst="rect">
            <a:avLst/>
          </a:prstGeom>
        </p:spPr>
        <p:txBody>
          <a:bodyPr rtlCol="0" anchor="t">
            <a:normAutofit/>
          </a:bodyPr>
          <a:lstStyle>
            <a:lvl1pPr>
              <a:lnSpc>
                <a:spcPct val="100000"/>
              </a:lnSpc>
              <a:defRPr b="1">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defRPr>
            </a:lvl1pPr>
          </a:lstStyle>
          <a:p>
            <a:pPr algn="l" rtl="0"/>
            <a:r>
              <a:rPr lang="ja-JP" altLang="en-US" sz="4000" noProof="0">
                <a:solidFill>
                  <a:srgbClr val="FFFFFF"/>
                </a:solidFill>
                <a:effectLst>
                  <a:outerShdw blurRad="38100" dist="38100" dir="2700000" algn="tl">
                    <a:srgbClr val="000000">
                      <a:alpha val="43137"/>
                    </a:srgbClr>
                  </a:outerShdw>
                </a:effectLst>
              </a:rPr>
              <a:t>マスター タイトルの書式設定</a:t>
            </a:r>
            <a:endParaRPr lang="ja-JP" altLang="en-US" sz="4000" noProof="0" dirty="0">
              <a:solidFill>
                <a:srgbClr val="FFFFFF"/>
              </a:solidFill>
              <a:effectLst>
                <a:outerShdw blurRad="38100" dist="38100" dir="2700000" algn="tl">
                  <a:srgbClr val="000000">
                    <a:alpha val="43137"/>
                  </a:srgbClr>
                </a:outerShdw>
              </a:effectLst>
            </a:endParaRPr>
          </a:p>
        </p:txBody>
      </p:sp>
      <p:sp>
        <p:nvSpPr>
          <p:cNvPr id="3" name="テキスト プレースホルダー 2">
            <a:extLst>
              <a:ext uri="{FF2B5EF4-FFF2-40B4-BE49-F238E27FC236}">
                <a16:creationId xmlns:a16="http://schemas.microsoft.com/office/drawing/2014/main" id="{3BCF9F40-31A0-4D50-B709-3BDA45863894}"/>
              </a:ext>
            </a:extLst>
          </p:cNvPr>
          <p:cNvSpPr>
            <a:spLocks noGrp="1"/>
          </p:cNvSpPr>
          <p:nvPr>
            <p:ph type="body" sz="quarter" idx="14" hasCustomPrompt="1"/>
          </p:nvPr>
        </p:nvSpPr>
        <p:spPr>
          <a:xfrm>
            <a:off x="7580313" y="5005388"/>
            <a:ext cx="3609975" cy="850900"/>
          </a:xfrm>
          <a:prstGeom prst="rect">
            <a:avLst/>
          </a:prstGeom>
        </p:spPr>
        <p:txBody>
          <a:bodyPr rtlCol="0" anchor="b"/>
          <a:lstStyle>
            <a:lvl1pPr marL="0" indent="0">
              <a:buNone/>
              <a:defRPr sz="2800">
                <a:solidFill>
                  <a:schemeClr val="tx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defRPr>
            </a:lvl1pPr>
            <a:lvl2pPr marL="457200" indent="0">
              <a:buNone/>
              <a:defRPr>
                <a:solidFill>
                  <a:schemeClr val="bg1"/>
                </a:solidFill>
                <a:effectLst>
                  <a:outerShdw blurRad="38100" dist="38100" dir="2700000" algn="tl">
                    <a:srgbClr val="000000">
                      <a:alpha val="43137"/>
                    </a:srgbClr>
                  </a:outerShdw>
                </a:effectLst>
              </a:defRPr>
            </a:lvl2pPr>
            <a:lvl3pPr marL="914400" indent="0">
              <a:buNone/>
              <a:defRPr>
                <a:solidFill>
                  <a:schemeClr val="bg1"/>
                </a:solidFill>
                <a:effectLst>
                  <a:outerShdw blurRad="38100" dist="38100" dir="2700000" algn="tl">
                    <a:srgbClr val="000000">
                      <a:alpha val="43137"/>
                    </a:srgbClr>
                  </a:outerShdw>
                </a:effectLst>
              </a:defRPr>
            </a:lvl3pPr>
            <a:lvl4pPr marL="1371600" indent="0">
              <a:buNone/>
              <a:defRPr>
                <a:solidFill>
                  <a:schemeClr val="bg1"/>
                </a:solidFill>
                <a:effectLst>
                  <a:outerShdw blurRad="38100" dist="38100" dir="2700000" algn="tl">
                    <a:srgbClr val="000000">
                      <a:alpha val="43137"/>
                    </a:srgbClr>
                  </a:outerShdw>
                </a:effectLst>
              </a:defRPr>
            </a:lvl4pPr>
            <a:lvl5pPr marL="1828800" indent="0">
              <a:buNone/>
              <a:defRPr>
                <a:solidFill>
                  <a:schemeClr val="bg1"/>
                </a:solidFill>
                <a:effectLst>
                  <a:outerShdw blurRad="38100" dist="38100" dir="2700000" algn="tl">
                    <a:srgbClr val="000000">
                      <a:alpha val="43137"/>
                    </a:srgbClr>
                  </a:outerShdw>
                </a:effectLst>
              </a:defRPr>
            </a:lvl5pPr>
          </a:lstStyle>
          <a:p>
            <a:pPr lvl="0" rtl="0"/>
            <a:r>
              <a:rPr lang="ja-JP" altLang="en-US" noProof="0"/>
              <a:t>クリックしてサブタイトルを追加</a:t>
            </a:r>
          </a:p>
        </p:txBody>
      </p:sp>
      <p:sp>
        <p:nvSpPr>
          <p:cNvPr id="15" name="日付プレースホルダー 3">
            <a:extLst>
              <a:ext uri="{FF2B5EF4-FFF2-40B4-BE49-F238E27FC236}">
                <a16:creationId xmlns:a16="http://schemas.microsoft.com/office/drawing/2014/main" id="{440AD8D6-0F07-4B79-B048-610E30571A87}"/>
              </a:ext>
            </a:extLst>
          </p:cNvPr>
          <p:cNvSpPr>
            <a:spLocks noGrp="1"/>
          </p:cNvSpPr>
          <p:nvPr>
            <p:ph type="dt" sz="half" idx="12"/>
          </p:nvPr>
        </p:nvSpPr>
        <p:spPr>
          <a:xfrm>
            <a:off x="7580670" y="6112465"/>
            <a:ext cx="3009660" cy="314914"/>
          </a:xfrm>
          <a:prstGeom prst="rect">
            <a:avLst/>
          </a:prstGeom>
        </p:spPr>
        <p:txBody>
          <a:bodyPr rtlCol="0"/>
          <a:lstStyle>
            <a:lvl1pPr>
              <a:defRPr sz="1100" spc="300" baseline="0">
                <a:solidFill>
                  <a:schemeClr val="tx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18" name="フッター プレースホルダー 4">
            <a:extLst>
              <a:ext uri="{FF2B5EF4-FFF2-40B4-BE49-F238E27FC236}">
                <a16:creationId xmlns:a16="http://schemas.microsoft.com/office/drawing/2014/main" id="{EA2E68FD-8458-4B08-AD7F-9BF9B1EF2BDE}"/>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tx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643E7FC-72BA-4410-BEEB-6E6C1A04092A}"/>
              </a:ext>
            </a:extLst>
          </p:cNvPr>
          <p:cNvSpPr>
            <a:spLocks noGrp="1"/>
          </p:cNvSpPr>
          <p:nvPr>
            <p:ph type="sldNum" sz="quarter" idx="13"/>
          </p:nvPr>
        </p:nvSpPr>
        <p:spPr>
          <a:xfrm>
            <a:off x="10821701" y="5672706"/>
            <a:ext cx="951908" cy="754673"/>
          </a:xfrm>
          <a:prstGeom prst="rect">
            <a:avLst/>
          </a:prstGeom>
        </p:spPr>
        <p:txBody>
          <a:bodyPr rtlCol="0"/>
          <a:lstStyle>
            <a:lvl1pPr algn="ctr">
              <a:defRPr sz="3600" b="1">
                <a:solidFill>
                  <a:schemeClr val="tx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15768228"/>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チーム">
    <p:bg>
      <p:bgPr>
        <a:solidFill>
          <a:schemeClr val="accent1">
            <a:alpha val="5000"/>
          </a:schemeClr>
        </a:solidFill>
        <a:effectLst/>
      </p:bgPr>
    </p:bg>
    <p:spTree>
      <p:nvGrpSpPr>
        <p:cNvPr id="1" name=""/>
        <p:cNvGrpSpPr/>
        <p:nvPr/>
      </p:nvGrpSpPr>
      <p:grpSpPr>
        <a:xfrm>
          <a:off x="0" y="0"/>
          <a:ext cx="0" cy="0"/>
          <a:chOff x="0" y="0"/>
          <a:chExt cx="0" cy="0"/>
        </a:xfrm>
      </p:grpSpPr>
      <p:sp>
        <p:nvSpPr>
          <p:cNvPr id="21" name="長方形 20">
            <a:extLst>
              <a:ext uri="{FF2B5EF4-FFF2-40B4-BE49-F238E27FC236}">
                <a16:creationId xmlns:a16="http://schemas.microsoft.com/office/drawing/2014/main" id="{C3D8125C-8233-4C72-8983-CC6990AA5BEB}"/>
              </a:ext>
              <a:ext uri="{C183D7F6-B498-43B3-948B-1728B52AA6E4}">
                <adec:decorative xmlns:adec="http://schemas.microsoft.com/office/drawing/2017/decorative" val="1"/>
              </a:ext>
            </a:extLst>
          </p:cNvPr>
          <p:cNvSpPr/>
          <p:nvPr userDrawn="1"/>
        </p:nvSpPr>
        <p:spPr>
          <a:xfrm>
            <a:off x="370402" y="334926"/>
            <a:ext cx="10380953" cy="4177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2" name="タイトル 12">
            <a:extLst>
              <a:ext uri="{FF2B5EF4-FFF2-40B4-BE49-F238E27FC236}">
                <a16:creationId xmlns:a16="http://schemas.microsoft.com/office/drawing/2014/main" id="{CA81BCE9-F7ED-4154-818A-7F69921598BC}"/>
              </a:ext>
            </a:extLst>
          </p:cNvPr>
          <p:cNvSpPr>
            <a:spLocks noGrp="1"/>
          </p:cNvSpPr>
          <p:nvPr>
            <p:ph type="title"/>
          </p:nvPr>
        </p:nvSpPr>
        <p:spPr>
          <a:xfrm>
            <a:off x="838199" y="4801017"/>
            <a:ext cx="9428265" cy="1046560"/>
          </a:xfrm>
          <a:prstGeom prst="rect">
            <a:avLst/>
          </a:prstGeom>
        </p:spPr>
        <p:txBody>
          <a:bodyPr rtlCol="0" anchor="ctr">
            <a:normAutofit/>
          </a:bodyP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コンテンツ プレースホルダー 4">
            <a:extLst>
              <a:ext uri="{FF2B5EF4-FFF2-40B4-BE49-F238E27FC236}">
                <a16:creationId xmlns:a16="http://schemas.microsoft.com/office/drawing/2014/main" id="{296E1EF7-8C88-414A-8D08-EAFDCD96F1B9}"/>
              </a:ext>
            </a:extLst>
          </p:cNvPr>
          <p:cNvSpPr>
            <a:spLocks noGrp="1"/>
          </p:cNvSpPr>
          <p:nvPr>
            <p:ph sz="quarter" idx="13" hasCustomPrompt="1"/>
          </p:nvPr>
        </p:nvSpPr>
        <p:spPr>
          <a:xfrm>
            <a:off x="715963" y="733425"/>
            <a:ext cx="9672637" cy="3462338"/>
          </a:xfrm>
          <a:prstGeom prst="rect">
            <a:avLst/>
          </a:prstGeo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22" name="日付プレースホルダー 3">
            <a:extLst>
              <a:ext uri="{FF2B5EF4-FFF2-40B4-BE49-F238E27FC236}">
                <a16:creationId xmlns:a16="http://schemas.microsoft.com/office/drawing/2014/main" id="{FB3EF423-89DD-47EF-9342-BC2A8CBF27BF}"/>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20" name="フッター プレースホルダー 4">
            <a:extLst>
              <a:ext uri="{FF2B5EF4-FFF2-40B4-BE49-F238E27FC236}">
                <a16:creationId xmlns:a16="http://schemas.microsoft.com/office/drawing/2014/main" id="{188177DA-D5BB-4C3D-A00E-3C5A7764E273}"/>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4" name="スライド番号プレースホルダー 5">
            <a:extLst>
              <a:ext uri="{FF2B5EF4-FFF2-40B4-BE49-F238E27FC236}">
                <a16:creationId xmlns:a16="http://schemas.microsoft.com/office/drawing/2014/main" id="{3C4F7893-0371-48EA-AB08-2B24C9C5FDA1}"/>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grpSp>
        <p:nvGrpSpPr>
          <p:cNvPr id="3" name="グループ 2">
            <a:extLst>
              <a:ext uri="{FF2B5EF4-FFF2-40B4-BE49-F238E27FC236}">
                <a16:creationId xmlns:a16="http://schemas.microsoft.com/office/drawing/2014/main" id="{66F0C034-6B76-4E63-BF15-7D8B798FD3D2}"/>
              </a:ext>
              <a:ext uri="{C183D7F6-B498-43B3-948B-1728B52AA6E4}">
                <adec:decorative xmlns:adec="http://schemas.microsoft.com/office/drawing/2017/decorative" val="1"/>
              </a:ext>
            </a:extLst>
          </p:cNvPr>
          <p:cNvGrpSpPr/>
          <p:nvPr userDrawn="1"/>
        </p:nvGrpSpPr>
        <p:grpSpPr>
          <a:xfrm>
            <a:off x="367744" y="334926"/>
            <a:ext cx="11456511" cy="6188148"/>
            <a:chOff x="367744" y="334926"/>
            <a:chExt cx="11456511" cy="6188148"/>
          </a:xfrm>
        </p:grpSpPr>
        <p:cxnSp>
          <p:nvCxnSpPr>
            <p:cNvPr id="14" name="直線​​コネクタ(S) 13">
              <a:extLst>
                <a:ext uri="{FF2B5EF4-FFF2-40B4-BE49-F238E27FC236}">
                  <a16:creationId xmlns:a16="http://schemas.microsoft.com/office/drawing/2014/main" id="{D8CFBFD4-AE67-4CC7-B3B9-1A908309B2F9}"/>
                </a:ext>
                <a:ext uri="{C183D7F6-B498-43B3-948B-1728B52AA6E4}">
                  <adec:decorative xmlns:adec="http://schemas.microsoft.com/office/drawing/2017/decorative" val="1"/>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線​​コネクタ(S) 14">
              <a:extLst>
                <a:ext uri="{FF2B5EF4-FFF2-40B4-BE49-F238E27FC236}">
                  <a16:creationId xmlns:a16="http://schemas.microsoft.com/office/drawing/2014/main" id="{4B9AC58E-84E8-4925-911F-647770530489}"/>
                </a:ext>
                <a:ext uri="{C183D7F6-B498-43B3-948B-1728B52AA6E4}">
                  <adec:decorative xmlns:adec="http://schemas.microsoft.com/office/drawing/2017/decorative" val="1"/>
                </a:ext>
              </a:extLst>
            </p:cNvPr>
            <p:cNvCxnSpPr>
              <a:cxnSpLocks/>
            </p:cNvCxnSpPr>
            <p:nvPr userDrawn="1"/>
          </p:nvCxnSpPr>
          <p:spPr>
            <a:xfrm>
              <a:off x="373060" y="44958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線​​コネクタ(S) 16">
              <a:extLst>
                <a:ext uri="{FF2B5EF4-FFF2-40B4-BE49-F238E27FC236}">
                  <a16:creationId xmlns:a16="http://schemas.microsoft.com/office/drawing/2014/main" id="{D0E585EE-2D3B-48F9-B374-A83E2C55A1DA}"/>
                </a:ext>
                <a:ext uri="{C183D7F6-B498-43B3-948B-1728B52AA6E4}">
                  <adec:decorative xmlns:adec="http://schemas.microsoft.com/office/drawing/2017/decorative" val="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長方形 1">
              <a:extLst>
                <a:ext uri="{FF2B5EF4-FFF2-40B4-BE49-F238E27FC236}">
                  <a16:creationId xmlns:a16="http://schemas.microsoft.com/office/drawing/2014/main" id="{DA8C1EDD-013F-4E61-AE1E-A91C9132BAB1}"/>
                </a:ext>
                <a:ext uri="{C183D7F6-B498-43B3-948B-1728B52AA6E4}">
                  <adec:decorative xmlns:adec="http://schemas.microsoft.com/office/drawing/2017/decorative" val="1"/>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2979207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タイムライン">
    <p:bg>
      <p:bgPr>
        <a:solidFill>
          <a:schemeClr val="accent1">
            <a:alpha val="5000"/>
          </a:schemeClr>
        </a:solidFill>
        <a:effectLst/>
      </p:bgPr>
    </p:bg>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A12F9CAA-C420-4606-BBA7-1BE83397229C}"/>
              </a:ext>
              <a:ext uri="{C183D7F6-B498-43B3-948B-1728B52AA6E4}">
                <adec:decorative xmlns:adec="http://schemas.microsoft.com/office/drawing/2017/decorative" val="1"/>
              </a:ext>
            </a:extLst>
          </p:cNvPr>
          <p:cNvSpPr/>
          <p:nvPr userDrawn="1"/>
        </p:nvSpPr>
        <p:spPr>
          <a:xfrm>
            <a:off x="370402" y="334926"/>
            <a:ext cx="10380953" cy="41778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1" name="タイトル 12">
            <a:extLst>
              <a:ext uri="{FF2B5EF4-FFF2-40B4-BE49-F238E27FC236}">
                <a16:creationId xmlns:a16="http://schemas.microsoft.com/office/drawing/2014/main" id="{89EE4F50-D5FE-416E-B106-44F39D786289}"/>
              </a:ext>
            </a:extLst>
          </p:cNvPr>
          <p:cNvSpPr>
            <a:spLocks noGrp="1"/>
          </p:cNvSpPr>
          <p:nvPr>
            <p:ph type="title"/>
          </p:nvPr>
        </p:nvSpPr>
        <p:spPr>
          <a:xfrm>
            <a:off x="838199" y="4801017"/>
            <a:ext cx="9428265" cy="1046560"/>
          </a:xfrm>
          <a:prstGeom prst="rect">
            <a:avLst/>
          </a:prstGeom>
        </p:spPr>
        <p:txBody>
          <a:bodyPr rtlCol="0" anchor="ctr">
            <a:normAutofit/>
          </a:bodyP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コンテンツ プレースホルダー 4">
            <a:extLst>
              <a:ext uri="{FF2B5EF4-FFF2-40B4-BE49-F238E27FC236}">
                <a16:creationId xmlns:a16="http://schemas.microsoft.com/office/drawing/2014/main" id="{09692629-8B3C-4FAB-A215-77BDB1CE4D78}"/>
              </a:ext>
            </a:extLst>
          </p:cNvPr>
          <p:cNvSpPr>
            <a:spLocks noGrp="1"/>
          </p:cNvSpPr>
          <p:nvPr>
            <p:ph sz="quarter" idx="13" hasCustomPrompt="1"/>
          </p:nvPr>
        </p:nvSpPr>
        <p:spPr>
          <a:xfrm>
            <a:off x="496888" y="460375"/>
            <a:ext cx="10090150" cy="3940175"/>
          </a:xfrm>
          <a:prstGeom prst="rect">
            <a:avLst/>
          </a:prstGeo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8" name="日付プレースホルダー 3">
            <a:extLst>
              <a:ext uri="{FF2B5EF4-FFF2-40B4-BE49-F238E27FC236}">
                <a16:creationId xmlns:a16="http://schemas.microsoft.com/office/drawing/2014/main" id="{0EAF6142-D387-45DC-8E2F-1DDAC59E9A22}"/>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14" name="フッター プレースホルダー 4">
            <a:extLst>
              <a:ext uri="{FF2B5EF4-FFF2-40B4-BE49-F238E27FC236}">
                <a16:creationId xmlns:a16="http://schemas.microsoft.com/office/drawing/2014/main" id="{C7FDBF4E-7657-4C05-A651-DBD2110E87A6}"/>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0" name="スライド番号プレースホルダー 5">
            <a:extLst>
              <a:ext uri="{FF2B5EF4-FFF2-40B4-BE49-F238E27FC236}">
                <a16:creationId xmlns:a16="http://schemas.microsoft.com/office/drawing/2014/main" id="{61DB533C-F081-41F7-9ACC-CFCE4E1CF62B}"/>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grpSp>
        <p:nvGrpSpPr>
          <p:cNvPr id="3" name="グループ 2">
            <a:extLst>
              <a:ext uri="{FF2B5EF4-FFF2-40B4-BE49-F238E27FC236}">
                <a16:creationId xmlns:a16="http://schemas.microsoft.com/office/drawing/2014/main" id="{2A269444-8A15-411E-9D42-E9952E708B36}"/>
              </a:ext>
              <a:ext uri="{C183D7F6-B498-43B3-948B-1728B52AA6E4}">
                <adec:decorative xmlns:adec="http://schemas.microsoft.com/office/drawing/2017/decorative" val="1"/>
              </a:ext>
            </a:extLst>
          </p:cNvPr>
          <p:cNvGrpSpPr/>
          <p:nvPr userDrawn="1"/>
        </p:nvGrpSpPr>
        <p:grpSpPr>
          <a:xfrm>
            <a:off x="367744" y="334926"/>
            <a:ext cx="11456511" cy="6188148"/>
            <a:chOff x="367744" y="334926"/>
            <a:chExt cx="11456511" cy="6188148"/>
          </a:xfrm>
        </p:grpSpPr>
        <p:cxnSp>
          <p:nvCxnSpPr>
            <p:cNvPr id="12" name="直線​​コネクタ(S) 11">
              <a:extLst>
                <a:ext uri="{FF2B5EF4-FFF2-40B4-BE49-F238E27FC236}">
                  <a16:creationId xmlns:a16="http://schemas.microsoft.com/office/drawing/2014/main" id="{9A5C7F65-513A-4257-8E7F-AA1C4637C627}"/>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線​​コネクタ(S) 12">
              <a:extLst>
                <a:ext uri="{FF2B5EF4-FFF2-40B4-BE49-F238E27FC236}">
                  <a16:creationId xmlns:a16="http://schemas.microsoft.com/office/drawing/2014/main" id="{4542BE5B-42CB-4DBC-B47A-568412D40FD2}"/>
                </a:ext>
              </a:extLst>
            </p:cNvPr>
            <p:cNvCxnSpPr>
              <a:cxnSpLocks/>
            </p:cNvCxnSpPr>
            <p:nvPr userDrawn="1"/>
          </p:nvCxnSpPr>
          <p:spPr>
            <a:xfrm>
              <a:off x="373060" y="44958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線​​コネクタ(S) 14">
              <a:extLst>
                <a:ext uri="{FF2B5EF4-FFF2-40B4-BE49-F238E27FC236}">
                  <a16:creationId xmlns:a16="http://schemas.microsoft.com/office/drawing/2014/main" id="{3FCAD020-0AF5-4E6F-B239-EF4788C3A43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長方形 1">
              <a:extLst>
                <a:ext uri="{FF2B5EF4-FFF2-40B4-BE49-F238E27FC236}">
                  <a16:creationId xmlns:a16="http://schemas.microsoft.com/office/drawing/2014/main" id="{9BD3DBBA-B457-4F8F-B535-F4BBD869123A}"/>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802765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コンテンツ 2 列">
    <p:bg>
      <p:bgPr>
        <a:solidFill>
          <a:schemeClr val="accent1">
            <a:alpha val="5000"/>
          </a:schemeClr>
        </a:solidFill>
        <a:effectLst/>
      </p:bgPr>
    </p:bg>
    <p:spTree>
      <p:nvGrpSpPr>
        <p:cNvPr id="1" name=""/>
        <p:cNvGrpSpPr/>
        <p:nvPr/>
      </p:nvGrpSpPr>
      <p:grpSpPr>
        <a:xfrm>
          <a:off x="0" y="0"/>
          <a:ext cx="0" cy="0"/>
          <a:chOff x="0" y="0"/>
          <a:chExt cx="0" cy="0"/>
        </a:xfrm>
      </p:grpSpPr>
      <p:grpSp>
        <p:nvGrpSpPr>
          <p:cNvPr id="2" name="グループ 1">
            <a:extLst>
              <a:ext uri="{FF2B5EF4-FFF2-40B4-BE49-F238E27FC236}">
                <a16:creationId xmlns:a16="http://schemas.microsoft.com/office/drawing/2014/main" id="{3D1E4486-AF4A-46B2-83B0-62A7667460B5}"/>
              </a:ext>
              <a:ext uri="{C183D7F6-B498-43B3-948B-1728B52AA6E4}">
                <adec:decorative xmlns:adec="http://schemas.microsoft.com/office/drawing/2017/decorative" val="1"/>
              </a:ext>
            </a:extLst>
          </p:cNvPr>
          <p:cNvGrpSpPr/>
          <p:nvPr userDrawn="1"/>
        </p:nvGrpSpPr>
        <p:grpSpPr>
          <a:xfrm>
            <a:off x="367744" y="334926"/>
            <a:ext cx="11456511" cy="6188148"/>
            <a:chOff x="367744" y="334926"/>
            <a:chExt cx="11456511" cy="6188148"/>
          </a:xfrm>
        </p:grpSpPr>
        <p:sp>
          <p:nvSpPr>
            <p:cNvPr id="9" name="長方形 8">
              <a:extLst>
                <a:ext uri="{FF2B5EF4-FFF2-40B4-BE49-F238E27FC236}">
                  <a16:creationId xmlns:a16="http://schemas.microsoft.com/office/drawing/2014/main" id="{B30B7F1F-E36C-42A8-B580-77359A3E0215}"/>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12" name="直線​​コネクタ(S) 11">
              <a:extLst>
                <a:ext uri="{FF2B5EF4-FFF2-40B4-BE49-F238E27FC236}">
                  <a16:creationId xmlns:a16="http://schemas.microsoft.com/office/drawing/2014/main" id="{DAF7B0A2-F12F-43A8-A491-2988C24D6C4B}"/>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線​​コネクタ(S) 13">
              <a:extLst>
                <a:ext uri="{FF2B5EF4-FFF2-40B4-BE49-F238E27FC236}">
                  <a16:creationId xmlns:a16="http://schemas.microsoft.com/office/drawing/2014/main" id="{3017A5F0-B72D-4B0B-818C-7169D4E7E06A}"/>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 name="タイトル 12">
            <a:extLst>
              <a:ext uri="{FF2B5EF4-FFF2-40B4-BE49-F238E27FC236}">
                <a16:creationId xmlns:a16="http://schemas.microsoft.com/office/drawing/2014/main" id="{6F266F4A-AFE2-4AD8-9F2B-0010CE6833C2}"/>
              </a:ext>
            </a:extLst>
          </p:cNvPr>
          <p:cNvSpPr>
            <a:spLocks noGrp="1"/>
          </p:cNvSpPr>
          <p:nvPr>
            <p:ph type="title"/>
          </p:nvPr>
        </p:nvSpPr>
        <p:spPr>
          <a:xfrm>
            <a:off x="837513" y="586798"/>
            <a:ext cx="9396733" cy="1086646"/>
          </a:xfrm>
          <a:prstGeom prst="rect">
            <a:avLst/>
          </a:prstGeom>
        </p:spPr>
        <p:txBody>
          <a:bodyPr rtlCol="0" anchor="ctr">
            <a:normAutofit/>
          </a:bodyP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20" name="テキスト プレースホルダー 17">
            <a:extLst>
              <a:ext uri="{FF2B5EF4-FFF2-40B4-BE49-F238E27FC236}">
                <a16:creationId xmlns:a16="http://schemas.microsoft.com/office/drawing/2014/main" id="{F18991D3-A38E-4DE7-9D6E-53AA120BE6DC}"/>
              </a:ext>
            </a:extLst>
          </p:cNvPr>
          <p:cNvSpPr>
            <a:spLocks noGrp="1"/>
          </p:cNvSpPr>
          <p:nvPr>
            <p:ph type="body" sz="quarter" idx="15" hasCustomPrompt="1"/>
          </p:nvPr>
        </p:nvSpPr>
        <p:spPr>
          <a:xfrm>
            <a:off x="837513" y="1673444"/>
            <a:ext cx="4565283" cy="665481"/>
          </a:xfrm>
          <a:prstGeom prst="rect">
            <a:avLst/>
          </a:prstGeom>
        </p:spPr>
        <p:txBody>
          <a:bodyPr rtlCol="0"/>
          <a:lstStyle>
            <a:lvl1pPr marL="0" indent="0">
              <a:buNone/>
              <a:defRPr sz="2400" b="1">
                <a:solidFill>
                  <a:schemeClr val="accent3">
                    <a:lumMod val="75000"/>
                  </a:schemeClr>
                </a:solidFill>
                <a:latin typeface="Meiryo UI" panose="020B0604030504040204" pitchFamily="50" charset="-128"/>
                <a:ea typeface="Meiryo UI" panose="020B0604030504040204" pitchFamily="50" charset="-128"/>
              </a:defRPr>
            </a:lvl1pPr>
          </a:lstStyle>
          <a:p>
            <a:pPr lvl="0" rtl="0"/>
            <a:r>
              <a:rPr lang="ja-JP" altLang="en-US" noProof="0" dirty="0"/>
              <a:t>こちらにサブタイトルを挿入</a:t>
            </a:r>
          </a:p>
        </p:txBody>
      </p:sp>
      <p:sp>
        <p:nvSpPr>
          <p:cNvPr id="18" name="テキスト プレースホルダー 17">
            <a:extLst>
              <a:ext uri="{FF2B5EF4-FFF2-40B4-BE49-F238E27FC236}">
                <a16:creationId xmlns:a16="http://schemas.microsoft.com/office/drawing/2014/main" id="{1E584473-A091-47EA-978E-81E176D38ACA}"/>
              </a:ext>
            </a:extLst>
          </p:cNvPr>
          <p:cNvSpPr>
            <a:spLocks noGrp="1"/>
          </p:cNvSpPr>
          <p:nvPr>
            <p:ph type="body" sz="quarter" idx="13" hasCustomPrompt="1"/>
          </p:nvPr>
        </p:nvSpPr>
        <p:spPr>
          <a:xfrm>
            <a:off x="838200" y="2338927"/>
            <a:ext cx="4565283" cy="3492908"/>
          </a:xfrm>
          <a:prstGeom prst="rect">
            <a:avLst/>
          </a:prstGeom>
        </p:spPr>
        <p:txBody>
          <a:bodyPr rtlCol="0"/>
          <a:lstStyle>
            <a:lvl1pPr>
              <a:lnSpc>
                <a:spcPct val="100000"/>
              </a:lnSpc>
              <a:defRPr>
                <a:solidFill>
                  <a:schemeClr val="tx1"/>
                </a:solidFill>
                <a:latin typeface="Meiryo UI" panose="020B0604030504040204" pitchFamily="50" charset="-128"/>
                <a:ea typeface="Meiryo UI" panose="020B0604030504040204" pitchFamily="50" charset="-128"/>
              </a:defRPr>
            </a:lvl1pPr>
          </a:lstStyle>
          <a:p>
            <a:pPr lvl="0" rtl="0"/>
            <a:r>
              <a:rPr lang="ja-JP" altLang="en-US" noProof="0" dirty="0"/>
              <a:t>こちらにテキストを挿入</a:t>
            </a:r>
          </a:p>
        </p:txBody>
      </p:sp>
      <p:sp>
        <p:nvSpPr>
          <p:cNvPr id="21" name="テキスト プレースホルダー 17">
            <a:extLst>
              <a:ext uri="{FF2B5EF4-FFF2-40B4-BE49-F238E27FC236}">
                <a16:creationId xmlns:a16="http://schemas.microsoft.com/office/drawing/2014/main" id="{8EBC4CA9-77BB-4FA9-BB50-D2763CFB285C}"/>
              </a:ext>
            </a:extLst>
          </p:cNvPr>
          <p:cNvSpPr>
            <a:spLocks noGrp="1"/>
          </p:cNvSpPr>
          <p:nvPr>
            <p:ph type="body" sz="quarter" idx="16" hasCustomPrompt="1"/>
          </p:nvPr>
        </p:nvSpPr>
        <p:spPr>
          <a:xfrm>
            <a:off x="5668963" y="1673444"/>
            <a:ext cx="4565283" cy="665481"/>
          </a:xfrm>
          <a:prstGeom prst="rect">
            <a:avLst/>
          </a:prstGeom>
        </p:spPr>
        <p:txBody>
          <a:bodyPr rtlCol="0"/>
          <a:lstStyle>
            <a:lvl1pPr marL="0" indent="0">
              <a:buNone/>
              <a:defRPr sz="2400" b="1">
                <a:solidFill>
                  <a:schemeClr val="accent3">
                    <a:lumMod val="75000"/>
                  </a:schemeClr>
                </a:solidFill>
                <a:latin typeface="Meiryo UI" panose="020B0604030504040204" pitchFamily="50" charset="-128"/>
                <a:ea typeface="Meiryo UI" panose="020B0604030504040204" pitchFamily="50" charset="-128"/>
              </a:defRPr>
            </a:lvl1pPr>
          </a:lstStyle>
          <a:p>
            <a:pPr lvl="0" rtl="0"/>
            <a:r>
              <a:rPr lang="ja-JP" altLang="en-US" noProof="0"/>
              <a:t>こちらにサブタイトルを挿入</a:t>
            </a:r>
          </a:p>
        </p:txBody>
      </p:sp>
      <p:sp>
        <p:nvSpPr>
          <p:cNvPr id="19" name="テキスト プレースホルダー 17">
            <a:extLst>
              <a:ext uri="{FF2B5EF4-FFF2-40B4-BE49-F238E27FC236}">
                <a16:creationId xmlns:a16="http://schemas.microsoft.com/office/drawing/2014/main" id="{718600FE-3F5C-4372-8219-73FADB4F8D49}"/>
              </a:ext>
            </a:extLst>
          </p:cNvPr>
          <p:cNvSpPr>
            <a:spLocks noGrp="1"/>
          </p:cNvSpPr>
          <p:nvPr>
            <p:ph type="body" sz="quarter" idx="14" hasCustomPrompt="1"/>
          </p:nvPr>
        </p:nvSpPr>
        <p:spPr>
          <a:xfrm>
            <a:off x="5668963" y="2338927"/>
            <a:ext cx="4565283" cy="3492908"/>
          </a:xfrm>
          <a:prstGeom prst="rect">
            <a:avLst/>
          </a:prstGeom>
        </p:spPr>
        <p:txBody>
          <a:bodyPr rtlCol="0"/>
          <a:lstStyle>
            <a:lvl1pPr>
              <a:lnSpc>
                <a:spcPct val="100000"/>
              </a:lnSpc>
              <a:defRPr>
                <a:solidFill>
                  <a:schemeClr val="tx1"/>
                </a:solidFill>
                <a:latin typeface="Meiryo UI" panose="020B0604030504040204" pitchFamily="50" charset="-128"/>
                <a:ea typeface="Meiryo UI" panose="020B0604030504040204" pitchFamily="50" charset="-128"/>
              </a:defRPr>
            </a:lvl1pPr>
          </a:lstStyle>
          <a:p>
            <a:pPr lvl="0" rtl="0"/>
            <a:r>
              <a:rPr lang="ja-JP" altLang="en-US" noProof="0"/>
              <a:t>こちらにテキストを挿入</a:t>
            </a:r>
          </a:p>
        </p:txBody>
      </p:sp>
      <p:sp>
        <p:nvSpPr>
          <p:cNvPr id="22" name="日付プレースホルダー 3">
            <a:extLst>
              <a:ext uri="{FF2B5EF4-FFF2-40B4-BE49-F238E27FC236}">
                <a16:creationId xmlns:a16="http://schemas.microsoft.com/office/drawing/2014/main" id="{62401C58-8FCE-46CB-B066-10B0DA1C467C}"/>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23" name="フッター プレースホルダー 4">
            <a:extLst>
              <a:ext uri="{FF2B5EF4-FFF2-40B4-BE49-F238E27FC236}">
                <a16:creationId xmlns:a16="http://schemas.microsoft.com/office/drawing/2014/main" id="{602DDEA9-C768-4298-B08D-D1218FE5281C}"/>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4" name="スライド番号プレースホルダー 5">
            <a:extLst>
              <a:ext uri="{FF2B5EF4-FFF2-40B4-BE49-F238E27FC236}">
                <a16:creationId xmlns:a16="http://schemas.microsoft.com/office/drawing/2014/main" id="{1DA43427-AFA2-4B7D-A54C-E03A0BA37BB4}"/>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39713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コンテンツ 3 列">
    <p:bg>
      <p:bgPr>
        <a:solidFill>
          <a:schemeClr val="accent1">
            <a:alpha val="5000"/>
          </a:schemeClr>
        </a:solidFill>
        <a:effectLst/>
      </p:bgPr>
    </p:bg>
    <p:spTree>
      <p:nvGrpSpPr>
        <p:cNvPr id="1" name=""/>
        <p:cNvGrpSpPr/>
        <p:nvPr/>
      </p:nvGrpSpPr>
      <p:grpSpPr>
        <a:xfrm>
          <a:off x="0" y="0"/>
          <a:ext cx="0" cy="0"/>
          <a:chOff x="0" y="0"/>
          <a:chExt cx="0" cy="0"/>
        </a:xfrm>
      </p:grpSpPr>
      <p:grpSp>
        <p:nvGrpSpPr>
          <p:cNvPr id="2" name="グループ 1">
            <a:extLst>
              <a:ext uri="{FF2B5EF4-FFF2-40B4-BE49-F238E27FC236}">
                <a16:creationId xmlns:a16="http://schemas.microsoft.com/office/drawing/2014/main" id="{8323F7B1-8621-4972-90BA-E1D3CBD53917}"/>
              </a:ext>
              <a:ext uri="{C183D7F6-B498-43B3-948B-1728B52AA6E4}">
                <adec:decorative xmlns:adec="http://schemas.microsoft.com/office/drawing/2017/decorative" val="1"/>
              </a:ext>
            </a:extLst>
          </p:cNvPr>
          <p:cNvGrpSpPr/>
          <p:nvPr userDrawn="1"/>
        </p:nvGrpSpPr>
        <p:grpSpPr>
          <a:xfrm>
            <a:off x="367744" y="334926"/>
            <a:ext cx="11456511" cy="6188148"/>
            <a:chOff x="367744" y="334926"/>
            <a:chExt cx="11456511" cy="6188148"/>
          </a:xfrm>
        </p:grpSpPr>
        <p:sp>
          <p:nvSpPr>
            <p:cNvPr id="7" name="長方形 6">
              <a:extLst>
                <a:ext uri="{FF2B5EF4-FFF2-40B4-BE49-F238E27FC236}">
                  <a16:creationId xmlns:a16="http://schemas.microsoft.com/office/drawing/2014/main" id="{A05F331E-308E-451C-B664-73BF7A36A203}"/>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9" name="直線​​コネクタ(S) 8">
              <a:extLst>
                <a:ext uri="{FF2B5EF4-FFF2-40B4-BE49-F238E27FC236}">
                  <a16:creationId xmlns:a16="http://schemas.microsoft.com/office/drawing/2014/main" id="{A6B36C61-E01F-44B7-B0C3-CB2BC8ADB13C}"/>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線​​コネクタ(S) 10">
              <a:extLst>
                <a:ext uri="{FF2B5EF4-FFF2-40B4-BE49-F238E27FC236}">
                  <a16:creationId xmlns:a16="http://schemas.microsoft.com/office/drawing/2014/main" id="{A4769112-D976-4C6E-8646-EBDF6B78DE0F}"/>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タイトル 12">
            <a:extLst>
              <a:ext uri="{FF2B5EF4-FFF2-40B4-BE49-F238E27FC236}">
                <a16:creationId xmlns:a16="http://schemas.microsoft.com/office/drawing/2014/main" id="{6B285AB8-12B9-456E-BA41-8B057CBC4C88}"/>
              </a:ext>
            </a:extLst>
          </p:cNvPr>
          <p:cNvSpPr>
            <a:spLocks noGrp="1"/>
          </p:cNvSpPr>
          <p:nvPr>
            <p:ph type="title"/>
          </p:nvPr>
        </p:nvSpPr>
        <p:spPr>
          <a:xfrm>
            <a:off x="837513" y="586798"/>
            <a:ext cx="9396733" cy="1086646"/>
          </a:xfrm>
          <a:prstGeom prst="rect">
            <a:avLst/>
          </a:prstGeom>
        </p:spPr>
        <p:txBody>
          <a:bodyPr rtlCol="0" anchor="ctr">
            <a:normAutofit/>
          </a:bodyP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6" name="テキスト プレースホルダー 17">
            <a:extLst>
              <a:ext uri="{FF2B5EF4-FFF2-40B4-BE49-F238E27FC236}">
                <a16:creationId xmlns:a16="http://schemas.microsoft.com/office/drawing/2014/main" id="{872D83E0-1B93-44D5-976E-7D1B46C96B69}"/>
              </a:ext>
            </a:extLst>
          </p:cNvPr>
          <p:cNvSpPr>
            <a:spLocks noGrp="1"/>
          </p:cNvSpPr>
          <p:nvPr>
            <p:ph type="body" sz="quarter" idx="15" hasCustomPrompt="1"/>
          </p:nvPr>
        </p:nvSpPr>
        <p:spPr>
          <a:xfrm>
            <a:off x="837514" y="1673444"/>
            <a:ext cx="2945347" cy="665481"/>
          </a:xfrm>
          <a:prstGeom prst="rect">
            <a:avLst/>
          </a:prstGeom>
        </p:spPr>
        <p:txBody>
          <a:bodyPr rtlCol="0"/>
          <a:lstStyle>
            <a:lvl1pPr marL="0" indent="0">
              <a:buNone/>
              <a:defRPr sz="2400" b="1">
                <a:solidFill>
                  <a:schemeClr val="accent3">
                    <a:lumMod val="75000"/>
                  </a:schemeClr>
                </a:solidFill>
                <a:latin typeface="Meiryo UI" panose="020B0604030504040204" pitchFamily="50" charset="-128"/>
                <a:ea typeface="Meiryo UI" panose="020B0604030504040204" pitchFamily="50" charset="-128"/>
              </a:defRPr>
            </a:lvl1pPr>
          </a:lstStyle>
          <a:p>
            <a:pPr lvl="0" rtl="0"/>
            <a:r>
              <a:rPr lang="ja-JP" altLang="en-US" noProof="0" dirty="0"/>
              <a:t>こちらにサブタイトルを挿入</a:t>
            </a:r>
          </a:p>
        </p:txBody>
      </p:sp>
      <p:sp>
        <p:nvSpPr>
          <p:cNvPr id="14" name="テキスト プレースホルダー 17">
            <a:extLst>
              <a:ext uri="{FF2B5EF4-FFF2-40B4-BE49-F238E27FC236}">
                <a16:creationId xmlns:a16="http://schemas.microsoft.com/office/drawing/2014/main" id="{2F8FFEEA-5D57-4A4C-BF63-C62C800CA9D3}"/>
              </a:ext>
            </a:extLst>
          </p:cNvPr>
          <p:cNvSpPr>
            <a:spLocks noGrp="1"/>
          </p:cNvSpPr>
          <p:nvPr>
            <p:ph type="body" sz="quarter" idx="13" hasCustomPrompt="1"/>
          </p:nvPr>
        </p:nvSpPr>
        <p:spPr>
          <a:xfrm>
            <a:off x="838201" y="2338927"/>
            <a:ext cx="2945347" cy="3482750"/>
          </a:xfrm>
          <a:prstGeom prst="rect">
            <a:avLst/>
          </a:prstGeom>
        </p:spPr>
        <p:txBody>
          <a:bodyPr rtlCol="0"/>
          <a:lstStyle>
            <a:lvl1pPr>
              <a:lnSpc>
                <a:spcPct val="100000"/>
              </a:lnSpc>
              <a:defRPr>
                <a:solidFill>
                  <a:schemeClr val="tx1"/>
                </a:solidFill>
                <a:latin typeface="Meiryo UI" panose="020B0604030504040204" pitchFamily="50" charset="-128"/>
                <a:ea typeface="Meiryo UI" panose="020B0604030504040204" pitchFamily="50" charset="-128"/>
              </a:defRPr>
            </a:lvl1pPr>
          </a:lstStyle>
          <a:p>
            <a:pPr lvl="0" rtl="0"/>
            <a:r>
              <a:rPr lang="ja-JP" altLang="en-US" noProof="0" dirty="0"/>
              <a:t>こちらにテキストを挿入</a:t>
            </a:r>
          </a:p>
        </p:txBody>
      </p:sp>
      <p:sp>
        <p:nvSpPr>
          <p:cNvPr id="21" name="テキスト プレースホルダー 17">
            <a:extLst>
              <a:ext uri="{FF2B5EF4-FFF2-40B4-BE49-F238E27FC236}">
                <a16:creationId xmlns:a16="http://schemas.microsoft.com/office/drawing/2014/main" id="{E9B03C0E-E576-41B6-A38A-82B804FACDAC}"/>
              </a:ext>
            </a:extLst>
          </p:cNvPr>
          <p:cNvSpPr>
            <a:spLocks noGrp="1"/>
          </p:cNvSpPr>
          <p:nvPr>
            <p:ph type="body" sz="quarter" idx="18" hasCustomPrompt="1"/>
          </p:nvPr>
        </p:nvSpPr>
        <p:spPr>
          <a:xfrm>
            <a:off x="4085548" y="1673444"/>
            <a:ext cx="2945347" cy="665481"/>
          </a:xfrm>
          <a:prstGeom prst="rect">
            <a:avLst/>
          </a:prstGeom>
        </p:spPr>
        <p:txBody>
          <a:bodyPr rtlCol="0"/>
          <a:lstStyle>
            <a:lvl1pPr marL="0" indent="0">
              <a:buNone/>
              <a:defRPr sz="2400" b="1">
                <a:solidFill>
                  <a:schemeClr val="accent3">
                    <a:lumMod val="75000"/>
                  </a:schemeClr>
                </a:solidFill>
                <a:latin typeface="Meiryo UI" panose="020B0604030504040204" pitchFamily="50" charset="-128"/>
                <a:ea typeface="Meiryo UI" panose="020B0604030504040204" pitchFamily="50" charset="-128"/>
              </a:defRPr>
            </a:lvl1pPr>
          </a:lstStyle>
          <a:p>
            <a:pPr lvl="0" rtl="0"/>
            <a:r>
              <a:rPr lang="ja-JP" altLang="en-US" noProof="0"/>
              <a:t>こちらにサブタイトルを挿入</a:t>
            </a:r>
          </a:p>
        </p:txBody>
      </p:sp>
      <p:sp>
        <p:nvSpPr>
          <p:cNvPr id="20" name="テキスト プレースホルダー 17">
            <a:extLst>
              <a:ext uri="{FF2B5EF4-FFF2-40B4-BE49-F238E27FC236}">
                <a16:creationId xmlns:a16="http://schemas.microsoft.com/office/drawing/2014/main" id="{7B7BF407-144F-4F64-89C3-B5CC5A9F7174}"/>
              </a:ext>
            </a:extLst>
          </p:cNvPr>
          <p:cNvSpPr>
            <a:spLocks noGrp="1"/>
          </p:cNvSpPr>
          <p:nvPr>
            <p:ph type="body" sz="quarter" idx="17" hasCustomPrompt="1"/>
          </p:nvPr>
        </p:nvSpPr>
        <p:spPr>
          <a:xfrm>
            <a:off x="4085548" y="2338927"/>
            <a:ext cx="2945347" cy="3482750"/>
          </a:xfrm>
          <a:prstGeom prst="rect">
            <a:avLst/>
          </a:prstGeom>
        </p:spPr>
        <p:txBody>
          <a:bodyPr rtlCol="0"/>
          <a:lstStyle>
            <a:lvl1pPr>
              <a:lnSpc>
                <a:spcPct val="100000"/>
              </a:lnSpc>
              <a:defRPr>
                <a:solidFill>
                  <a:schemeClr val="tx1"/>
                </a:solidFill>
                <a:latin typeface="Meiryo UI" panose="020B0604030504040204" pitchFamily="50" charset="-128"/>
                <a:ea typeface="Meiryo UI" panose="020B0604030504040204" pitchFamily="50" charset="-128"/>
              </a:defRPr>
            </a:lvl1pPr>
          </a:lstStyle>
          <a:p>
            <a:pPr lvl="0" rtl="0"/>
            <a:r>
              <a:rPr lang="ja-JP" altLang="en-US" noProof="0"/>
              <a:t>こちらにテキストを挿入</a:t>
            </a:r>
          </a:p>
        </p:txBody>
      </p:sp>
      <p:sp>
        <p:nvSpPr>
          <p:cNvPr id="17" name="テキスト プレースホルダー 17">
            <a:extLst>
              <a:ext uri="{FF2B5EF4-FFF2-40B4-BE49-F238E27FC236}">
                <a16:creationId xmlns:a16="http://schemas.microsoft.com/office/drawing/2014/main" id="{F49B4A4A-2722-459F-920C-47CB37E2439A}"/>
              </a:ext>
            </a:extLst>
          </p:cNvPr>
          <p:cNvSpPr>
            <a:spLocks noGrp="1"/>
          </p:cNvSpPr>
          <p:nvPr>
            <p:ph type="body" sz="quarter" idx="16" hasCustomPrompt="1"/>
          </p:nvPr>
        </p:nvSpPr>
        <p:spPr>
          <a:xfrm>
            <a:off x="7288898" y="1673444"/>
            <a:ext cx="2945347" cy="665481"/>
          </a:xfrm>
          <a:prstGeom prst="rect">
            <a:avLst/>
          </a:prstGeom>
        </p:spPr>
        <p:txBody>
          <a:bodyPr rtlCol="0"/>
          <a:lstStyle>
            <a:lvl1pPr marL="0" indent="0">
              <a:buNone/>
              <a:defRPr sz="2400" b="1">
                <a:solidFill>
                  <a:schemeClr val="accent3">
                    <a:lumMod val="75000"/>
                  </a:schemeClr>
                </a:solidFill>
                <a:latin typeface="Meiryo UI" panose="020B0604030504040204" pitchFamily="50" charset="-128"/>
                <a:ea typeface="Meiryo UI" panose="020B0604030504040204" pitchFamily="50" charset="-128"/>
              </a:defRPr>
            </a:lvl1pPr>
          </a:lstStyle>
          <a:p>
            <a:pPr lvl="0" rtl="0"/>
            <a:r>
              <a:rPr lang="ja-JP" altLang="en-US" noProof="0"/>
              <a:t>こちらにサブタイトルを挿入</a:t>
            </a:r>
          </a:p>
        </p:txBody>
      </p:sp>
      <p:sp>
        <p:nvSpPr>
          <p:cNvPr id="15" name="テキスト プレースホルダー 17">
            <a:extLst>
              <a:ext uri="{FF2B5EF4-FFF2-40B4-BE49-F238E27FC236}">
                <a16:creationId xmlns:a16="http://schemas.microsoft.com/office/drawing/2014/main" id="{5440939F-0AAD-4F0F-8E02-8592DE0C89E7}"/>
              </a:ext>
            </a:extLst>
          </p:cNvPr>
          <p:cNvSpPr>
            <a:spLocks noGrp="1"/>
          </p:cNvSpPr>
          <p:nvPr>
            <p:ph type="body" sz="quarter" idx="14" hasCustomPrompt="1"/>
          </p:nvPr>
        </p:nvSpPr>
        <p:spPr>
          <a:xfrm>
            <a:off x="7288898" y="2338927"/>
            <a:ext cx="2945347" cy="3482750"/>
          </a:xfrm>
          <a:prstGeom prst="rect">
            <a:avLst/>
          </a:prstGeom>
        </p:spPr>
        <p:txBody>
          <a:bodyPr rtlCol="0"/>
          <a:lstStyle>
            <a:lvl1pPr>
              <a:lnSpc>
                <a:spcPct val="100000"/>
              </a:lnSpc>
              <a:defRPr>
                <a:solidFill>
                  <a:schemeClr val="tx1"/>
                </a:solidFill>
                <a:latin typeface="Meiryo UI" panose="020B0604030504040204" pitchFamily="50" charset="-128"/>
                <a:ea typeface="Meiryo UI" panose="020B0604030504040204" pitchFamily="50" charset="-128"/>
              </a:defRPr>
            </a:lvl1pPr>
          </a:lstStyle>
          <a:p>
            <a:pPr lvl="0" rtl="0"/>
            <a:r>
              <a:rPr lang="ja-JP" altLang="en-US" noProof="0"/>
              <a:t>こちらにテキストを挿入</a:t>
            </a:r>
          </a:p>
        </p:txBody>
      </p:sp>
      <p:sp>
        <p:nvSpPr>
          <p:cNvPr id="22" name="日付プレースホルダー 3">
            <a:extLst>
              <a:ext uri="{FF2B5EF4-FFF2-40B4-BE49-F238E27FC236}">
                <a16:creationId xmlns:a16="http://schemas.microsoft.com/office/drawing/2014/main" id="{BAA501D7-69AE-49DC-A217-0123FAA674FA}"/>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23" name="フッター プレースホルダー 4">
            <a:extLst>
              <a:ext uri="{FF2B5EF4-FFF2-40B4-BE49-F238E27FC236}">
                <a16:creationId xmlns:a16="http://schemas.microsoft.com/office/drawing/2014/main" id="{37811903-8557-4F5D-8A8E-1A6E0CBB322F}"/>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4" name="スライド番号プレースホルダー 5">
            <a:extLst>
              <a:ext uri="{FF2B5EF4-FFF2-40B4-BE49-F238E27FC236}">
                <a16:creationId xmlns:a16="http://schemas.microsoft.com/office/drawing/2014/main" id="{E26503DC-62EE-46B1-8E5A-D78192229CA7}"/>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7263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サマリー">
    <p:bg>
      <p:bgPr>
        <a:solidFill>
          <a:schemeClr val="accent1">
            <a:alpha val="5000"/>
          </a:schemeClr>
        </a:solidFill>
        <a:effectLst/>
      </p:bgPr>
    </p:bg>
    <p:spTree>
      <p:nvGrpSpPr>
        <p:cNvPr id="1" name=""/>
        <p:cNvGrpSpPr/>
        <p:nvPr/>
      </p:nvGrpSpPr>
      <p:grpSpPr>
        <a:xfrm>
          <a:off x="0" y="0"/>
          <a:ext cx="0" cy="0"/>
          <a:chOff x="0" y="0"/>
          <a:chExt cx="0" cy="0"/>
        </a:xfrm>
      </p:grpSpPr>
      <p:grpSp>
        <p:nvGrpSpPr>
          <p:cNvPr id="4" name="グループ 3">
            <a:extLst>
              <a:ext uri="{FF2B5EF4-FFF2-40B4-BE49-F238E27FC236}">
                <a16:creationId xmlns:a16="http://schemas.microsoft.com/office/drawing/2014/main" id="{CEF066D9-0AAC-476B-AECA-F8AEFDD4FA3D}"/>
              </a:ext>
            </a:extLst>
          </p:cNvPr>
          <p:cNvGrpSpPr/>
          <p:nvPr userDrawn="1"/>
        </p:nvGrpSpPr>
        <p:grpSpPr>
          <a:xfrm>
            <a:off x="364465" y="342081"/>
            <a:ext cx="11475720" cy="6172200"/>
            <a:chOff x="364465" y="342081"/>
            <a:chExt cx="11475720" cy="6172200"/>
          </a:xfrm>
        </p:grpSpPr>
        <p:cxnSp>
          <p:nvCxnSpPr>
            <p:cNvPr id="30" name="直線​​コネクタ(S) 29">
              <a:extLst>
                <a:ext uri="{FF2B5EF4-FFF2-40B4-BE49-F238E27FC236}">
                  <a16:creationId xmlns:a16="http://schemas.microsoft.com/office/drawing/2014/main" id="{8F89868B-56F4-4428-8FD0-073D979750C7}"/>
                </a:ext>
              </a:extLst>
            </p:cNvPr>
            <p:cNvCxnSpPr>
              <a:cxnSpLocks/>
            </p:cNvCxnSpPr>
            <p:nvPr/>
          </p:nvCxnSpPr>
          <p:spPr>
            <a:xfrm>
              <a:off x="10729453" y="1859489"/>
              <a:ext cx="0" cy="4645152"/>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2" name="直線​​コネクタ(S) 41">
              <a:extLst>
                <a:ext uri="{FF2B5EF4-FFF2-40B4-BE49-F238E27FC236}">
                  <a16:creationId xmlns:a16="http://schemas.microsoft.com/office/drawing/2014/main" id="{97882068-C475-4CB3-A008-E1B1D582EB9F}"/>
                </a:ext>
              </a:extLst>
            </p:cNvPr>
            <p:cNvCxnSpPr>
              <a:cxnSpLocks/>
            </p:cNvCxnSpPr>
            <p:nvPr userDrawn="1"/>
          </p:nvCxnSpPr>
          <p:spPr>
            <a:xfrm>
              <a:off x="366143" y="4022270"/>
              <a:ext cx="10360152"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3" name="直線​​コネクタ(S) 42">
              <a:extLst>
                <a:ext uri="{FF2B5EF4-FFF2-40B4-BE49-F238E27FC236}">
                  <a16:creationId xmlns:a16="http://schemas.microsoft.com/office/drawing/2014/main" id="{29FC58EB-F6E4-401F-A771-C7803A65D793}"/>
                </a:ext>
              </a:extLst>
            </p:cNvPr>
            <p:cNvCxnSpPr>
              <a:cxnSpLocks/>
            </p:cNvCxnSpPr>
            <p:nvPr userDrawn="1"/>
          </p:nvCxnSpPr>
          <p:spPr>
            <a:xfrm>
              <a:off x="367744" y="6047437"/>
              <a:ext cx="10360152"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4" name="直線​​コネクタ(S) 43">
              <a:extLst>
                <a:ext uri="{FF2B5EF4-FFF2-40B4-BE49-F238E27FC236}">
                  <a16:creationId xmlns:a16="http://schemas.microsoft.com/office/drawing/2014/main" id="{5327AA4E-B0CA-46D8-8FD5-C6C34C78D9EB}"/>
                </a:ext>
              </a:extLst>
            </p:cNvPr>
            <p:cNvCxnSpPr>
              <a:cxnSpLocks/>
            </p:cNvCxnSpPr>
            <p:nvPr userDrawn="1"/>
          </p:nvCxnSpPr>
          <p:spPr>
            <a:xfrm>
              <a:off x="11826673" y="342081"/>
              <a:ext cx="0" cy="617220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5" name="直線​​コネクタ(S) 44">
              <a:extLst>
                <a:ext uri="{FF2B5EF4-FFF2-40B4-BE49-F238E27FC236}">
                  <a16:creationId xmlns:a16="http://schemas.microsoft.com/office/drawing/2014/main" id="{425B44F7-BFAC-413C-ADD6-01A5A927FBF3}"/>
                </a:ext>
              </a:extLst>
            </p:cNvPr>
            <p:cNvCxnSpPr>
              <a:cxnSpLocks/>
            </p:cNvCxnSpPr>
            <p:nvPr userDrawn="1"/>
          </p:nvCxnSpPr>
          <p:spPr>
            <a:xfrm>
              <a:off x="370874" y="1860547"/>
              <a:ext cx="0" cy="4645152"/>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6" name="直線​​コネクタ(S) 45">
              <a:extLst>
                <a:ext uri="{FF2B5EF4-FFF2-40B4-BE49-F238E27FC236}">
                  <a16:creationId xmlns:a16="http://schemas.microsoft.com/office/drawing/2014/main" id="{E95B8717-7E7C-44E7-93EE-5174571BF6BD}"/>
                </a:ext>
              </a:extLst>
            </p:cNvPr>
            <p:cNvCxnSpPr>
              <a:cxnSpLocks/>
            </p:cNvCxnSpPr>
            <p:nvPr userDrawn="1"/>
          </p:nvCxnSpPr>
          <p:spPr>
            <a:xfrm>
              <a:off x="364465" y="6505985"/>
              <a:ext cx="11475720"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7" name="直線​​コネクタ(S) 46">
              <a:extLst>
                <a:ext uri="{FF2B5EF4-FFF2-40B4-BE49-F238E27FC236}">
                  <a16:creationId xmlns:a16="http://schemas.microsoft.com/office/drawing/2014/main" id="{3304DAC8-F689-449D-B404-12C8518BB63C}"/>
                </a:ext>
              </a:extLst>
            </p:cNvPr>
            <p:cNvCxnSpPr>
              <a:cxnSpLocks/>
            </p:cNvCxnSpPr>
            <p:nvPr userDrawn="1"/>
          </p:nvCxnSpPr>
          <p:spPr>
            <a:xfrm>
              <a:off x="10736211" y="349767"/>
              <a:ext cx="1097280"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grpSp>
      <p:sp>
        <p:nvSpPr>
          <p:cNvPr id="9" name="タイトル 1">
            <a:extLst>
              <a:ext uri="{FF2B5EF4-FFF2-40B4-BE49-F238E27FC236}">
                <a16:creationId xmlns:a16="http://schemas.microsoft.com/office/drawing/2014/main" id="{C4A0AFAA-4873-422A-8D5D-23FB028AD075}"/>
              </a:ext>
            </a:extLst>
          </p:cNvPr>
          <p:cNvSpPr>
            <a:spLocks noGrp="1"/>
          </p:cNvSpPr>
          <p:nvPr>
            <p:ph type="ctrTitle"/>
          </p:nvPr>
        </p:nvSpPr>
        <p:spPr>
          <a:xfrm>
            <a:off x="1027963" y="2517060"/>
            <a:ext cx="8145533" cy="1020797"/>
          </a:xfrm>
          <a:prstGeom prst="rect">
            <a:avLst/>
          </a:prstGeom>
        </p:spPr>
        <p:txBody>
          <a:bodyPr rtlCol="0"/>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0" name="サブタイトル 2">
            <a:extLst>
              <a:ext uri="{FF2B5EF4-FFF2-40B4-BE49-F238E27FC236}">
                <a16:creationId xmlns:a16="http://schemas.microsoft.com/office/drawing/2014/main" id="{B64B8CE5-73B7-4D80-97DE-738F4887D86D}"/>
              </a:ext>
            </a:extLst>
          </p:cNvPr>
          <p:cNvSpPr>
            <a:spLocks noGrp="1"/>
          </p:cNvSpPr>
          <p:nvPr>
            <p:ph type="subTitle" idx="1" hasCustomPrompt="1"/>
          </p:nvPr>
        </p:nvSpPr>
        <p:spPr>
          <a:xfrm>
            <a:off x="1027961" y="4269546"/>
            <a:ext cx="9106631" cy="1403153"/>
          </a:xfrm>
          <a:prstGeom prst="rect">
            <a:avLst/>
          </a:prstGeom>
        </p:spPr>
        <p:txBody>
          <a:bodyPr rtlCol="0"/>
          <a:lstStyle>
            <a:lvl1pPr marL="0" indent="0">
              <a:lnSpc>
                <a:spcPct val="100000"/>
              </a:lnSpc>
              <a:buNone/>
              <a:defRPr>
                <a:latin typeface="Meiryo UI" panose="020B0604030504040204" pitchFamily="50" charset="-128"/>
                <a:ea typeface="Meiryo UI" panose="020B0604030504040204" pitchFamily="50" charset="-128"/>
              </a:defRPr>
            </a:lvl1pPr>
          </a:lstStyle>
          <a:p>
            <a:pPr rtl="0"/>
            <a:r>
              <a:rPr lang="ja-JP" altLang="en-US" noProof="0"/>
              <a:t>クリックしてテキストを追加</a:t>
            </a:r>
          </a:p>
        </p:txBody>
      </p:sp>
      <p:sp>
        <p:nvSpPr>
          <p:cNvPr id="32" name="図プレースホルダー 26">
            <a:extLst>
              <a:ext uri="{FF2B5EF4-FFF2-40B4-BE49-F238E27FC236}">
                <a16:creationId xmlns:a16="http://schemas.microsoft.com/office/drawing/2014/main" id="{18533858-AA61-4B4F-8E57-7E9DDD95993B}"/>
              </a:ext>
            </a:extLst>
          </p:cNvPr>
          <p:cNvSpPr>
            <a:spLocks noGrp="1"/>
          </p:cNvSpPr>
          <p:nvPr>
            <p:ph type="pic" sz="quarter" idx="13" hasCustomPrompt="1"/>
          </p:nvPr>
        </p:nvSpPr>
        <p:spPr>
          <a:xfrm>
            <a:off x="381383" y="365108"/>
            <a:ext cx="2569503" cy="1519237"/>
          </a:xfrm>
          <a:prstGeom prst="rect">
            <a:avLst/>
          </a:prstGeom>
          <a:ln w="12700">
            <a:solidFill>
              <a:schemeClr val="accent1"/>
            </a:solidFill>
          </a:ln>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33" name="図プレースホルダー 26">
            <a:extLst>
              <a:ext uri="{FF2B5EF4-FFF2-40B4-BE49-F238E27FC236}">
                <a16:creationId xmlns:a16="http://schemas.microsoft.com/office/drawing/2014/main" id="{6C7B3E6F-3475-48B1-8728-1D528E7B3DC9}"/>
              </a:ext>
            </a:extLst>
          </p:cNvPr>
          <p:cNvSpPr>
            <a:spLocks noGrp="1"/>
          </p:cNvSpPr>
          <p:nvPr>
            <p:ph type="pic" sz="quarter" idx="14" hasCustomPrompt="1"/>
          </p:nvPr>
        </p:nvSpPr>
        <p:spPr>
          <a:xfrm>
            <a:off x="2951977" y="365108"/>
            <a:ext cx="2587752" cy="1519237"/>
          </a:xfrm>
          <a:prstGeom prst="rect">
            <a:avLst/>
          </a:prstGeom>
          <a:ln w="12700">
            <a:solidFill>
              <a:schemeClr val="accent1"/>
            </a:solidFill>
          </a:ln>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34" name="図プレースホルダー 26">
            <a:extLst>
              <a:ext uri="{FF2B5EF4-FFF2-40B4-BE49-F238E27FC236}">
                <a16:creationId xmlns:a16="http://schemas.microsoft.com/office/drawing/2014/main" id="{E3FB5A0C-ED24-40B7-A0FA-D72CAC3619B1}"/>
              </a:ext>
            </a:extLst>
          </p:cNvPr>
          <p:cNvSpPr>
            <a:spLocks noGrp="1"/>
          </p:cNvSpPr>
          <p:nvPr>
            <p:ph type="pic" sz="quarter" idx="15" hasCustomPrompt="1"/>
          </p:nvPr>
        </p:nvSpPr>
        <p:spPr>
          <a:xfrm>
            <a:off x="5540820" y="365108"/>
            <a:ext cx="2587752" cy="1519237"/>
          </a:xfrm>
          <a:prstGeom prst="rect">
            <a:avLst/>
          </a:prstGeom>
          <a:ln w="12700">
            <a:solidFill>
              <a:schemeClr val="accent1"/>
            </a:solidFill>
          </a:ln>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35" name="図プレースホルダー 26">
            <a:extLst>
              <a:ext uri="{FF2B5EF4-FFF2-40B4-BE49-F238E27FC236}">
                <a16:creationId xmlns:a16="http://schemas.microsoft.com/office/drawing/2014/main" id="{1E03428C-657C-4990-9B0A-537F34DCC4AD}"/>
              </a:ext>
            </a:extLst>
          </p:cNvPr>
          <p:cNvSpPr>
            <a:spLocks noGrp="1"/>
          </p:cNvSpPr>
          <p:nvPr>
            <p:ph type="pic" sz="quarter" idx="16" hasCustomPrompt="1"/>
          </p:nvPr>
        </p:nvSpPr>
        <p:spPr>
          <a:xfrm>
            <a:off x="8134743" y="365108"/>
            <a:ext cx="2587752" cy="1519237"/>
          </a:xfrm>
          <a:prstGeom prst="rect">
            <a:avLst/>
          </a:prstGeom>
          <a:ln w="12700">
            <a:solidFill>
              <a:schemeClr val="accent1"/>
            </a:solidFill>
          </a:ln>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36" name="日付プレースホルダー 3">
            <a:extLst>
              <a:ext uri="{FF2B5EF4-FFF2-40B4-BE49-F238E27FC236}">
                <a16:creationId xmlns:a16="http://schemas.microsoft.com/office/drawing/2014/main" id="{92C60622-44CB-4522-A948-D2B00F83FCA5}"/>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37" name="フッター プレースホルダー 4">
            <a:extLst>
              <a:ext uri="{FF2B5EF4-FFF2-40B4-BE49-F238E27FC236}">
                <a16:creationId xmlns:a16="http://schemas.microsoft.com/office/drawing/2014/main" id="{056E0E57-BD37-4F56-AEF6-B7956B3998A9}"/>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38" name="スライド番号プレースホルダー 5">
            <a:extLst>
              <a:ext uri="{FF2B5EF4-FFF2-40B4-BE49-F238E27FC236}">
                <a16:creationId xmlns:a16="http://schemas.microsoft.com/office/drawing/2014/main" id="{96A79B20-C91C-41BD-8ABD-2D12C47156EC}"/>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36761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結び">
    <p:bg>
      <p:bgPr>
        <a:solidFill>
          <a:schemeClr val="accent1">
            <a:alpha val="5000"/>
          </a:schemeClr>
        </a:solidFill>
        <a:effectLst/>
      </p:bgPr>
    </p:bg>
    <p:spTree>
      <p:nvGrpSpPr>
        <p:cNvPr id="1" name=""/>
        <p:cNvGrpSpPr/>
        <p:nvPr/>
      </p:nvGrpSpPr>
      <p:grpSpPr>
        <a:xfrm>
          <a:off x="0" y="0"/>
          <a:ext cx="0" cy="0"/>
          <a:chOff x="0" y="0"/>
          <a:chExt cx="0" cy="0"/>
        </a:xfrm>
      </p:grpSpPr>
      <p:sp>
        <p:nvSpPr>
          <p:cNvPr id="28" name="タイトル 6">
            <a:extLst>
              <a:ext uri="{FF2B5EF4-FFF2-40B4-BE49-F238E27FC236}">
                <a16:creationId xmlns:a16="http://schemas.microsoft.com/office/drawing/2014/main" id="{6FACCE45-9816-4734-BD53-3B7A62FE352D}"/>
              </a:ext>
            </a:extLst>
          </p:cNvPr>
          <p:cNvSpPr>
            <a:spLocks noGrp="1"/>
          </p:cNvSpPr>
          <p:nvPr>
            <p:ph type="ctrTitle"/>
          </p:nvPr>
        </p:nvSpPr>
        <p:spPr>
          <a:xfrm>
            <a:off x="861024" y="860615"/>
            <a:ext cx="4973746" cy="3426107"/>
          </a:xfrm>
          <a:prstGeom prst="rect">
            <a:avLst/>
          </a:prstGeom>
        </p:spPr>
        <p:txBody>
          <a:bodyPr rtlCol="0" anchor="t">
            <a:normAutofit/>
          </a:bodyPr>
          <a:lstStyle>
            <a:lvl1pPr>
              <a:defRPr b="1">
                <a:latin typeface="Meiryo UI" panose="020B0604030504040204" pitchFamily="50" charset="-128"/>
                <a:ea typeface="Meiryo UI" panose="020B0604030504040204" pitchFamily="50" charset="-128"/>
              </a:defRPr>
            </a:lvl1pPr>
          </a:lstStyle>
          <a:p>
            <a:pPr algn="l" rtl="0"/>
            <a:r>
              <a:rPr lang="ja-JP" altLang="en-US" noProof="0"/>
              <a:t>マスター タイトルの書式設定</a:t>
            </a:r>
            <a:endParaRPr lang="ja-JP" altLang="en-US" noProof="0" dirty="0"/>
          </a:p>
        </p:txBody>
      </p:sp>
      <p:sp>
        <p:nvSpPr>
          <p:cNvPr id="29" name="サブタイトル 7">
            <a:extLst>
              <a:ext uri="{FF2B5EF4-FFF2-40B4-BE49-F238E27FC236}">
                <a16:creationId xmlns:a16="http://schemas.microsoft.com/office/drawing/2014/main" id="{5F050653-22DB-4791-BC82-02B651E157A6}"/>
              </a:ext>
            </a:extLst>
          </p:cNvPr>
          <p:cNvSpPr>
            <a:spLocks noGrp="1"/>
          </p:cNvSpPr>
          <p:nvPr>
            <p:ph type="subTitle" idx="1"/>
          </p:nvPr>
        </p:nvSpPr>
        <p:spPr>
          <a:xfrm>
            <a:off x="846826" y="5184479"/>
            <a:ext cx="5249174" cy="660166"/>
          </a:xfrm>
          <a:prstGeom prst="rect">
            <a:avLst/>
          </a:prstGeom>
        </p:spPr>
        <p:txBody>
          <a:bodyPr rtlCol="0" anchor="ctr">
            <a:normAutofit/>
          </a:bodyPr>
          <a:lstStyle>
            <a:lvl1pPr marL="0" indent="0">
              <a:lnSpc>
                <a:spcPct val="100000"/>
              </a:lnSpc>
              <a:buNone/>
              <a:defRPr b="0">
                <a:latin typeface="Meiryo UI" panose="020B0604030504040204" pitchFamily="50" charset="-128"/>
                <a:ea typeface="Meiryo UI" panose="020B0604030504040204" pitchFamily="50" charset="-128"/>
              </a:defRPr>
            </a:lvl1pPr>
          </a:lstStyle>
          <a:p>
            <a:pPr algn="l" rtl="0"/>
            <a:r>
              <a:rPr lang="ja-JP" altLang="en-US" noProof="0"/>
              <a:t>マスター サブタイトルの書式設定</a:t>
            </a:r>
            <a:endParaRPr lang="ja-JP" altLang="en-US" noProof="0" dirty="0"/>
          </a:p>
        </p:txBody>
      </p:sp>
      <p:sp>
        <p:nvSpPr>
          <p:cNvPr id="46" name="日付プレースホルダー 3">
            <a:extLst>
              <a:ext uri="{FF2B5EF4-FFF2-40B4-BE49-F238E27FC236}">
                <a16:creationId xmlns:a16="http://schemas.microsoft.com/office/drawing/2014/main" id="{441B8286-E628-4937-98A6-32B7EBE2EDD1}"/>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49" name="図プレースホルダー 2">
            <a:extLst>
              <a:ext uri="{FF2B5EF4-FFF2-40B4-BE49-F238E27FC236}">
                <a16:creationId xmlns:a16="http://schemas.microsoft.com/office/drawing/2014/main" id="{78DAE39C-33DD-4A38-8F45-AB2CC50F44C5}"/>
              </a:ext>
            </a:extLst>
          </p:cNvPr>
          <p:cNvSpPr>
            <a:spLocks noGrp="1"/>
          </p:cNvSpPr>
          <p:nvPr>
            <p:ph type="pic" sz="quarter" idx="13" hasCustomPrompt="1"/>
          </p:nvPr>
        </p:nvSpPr>
        <p:spPr>
          <a:xfrm>
            <a:off x="6440805" y="346969"/>
            <a:ext cx="4308475" cy="5669280"/>
          </a:xfrm>
          <a:prstGeom prst="rect">
            <a:avLst/>
          </a:prstGeom>
          <a:ln w="12700" cap="sq">
            <a:noFill/>
          </a:ln>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47" name="フッター プレースホルダー 4">
            <a:extLst>
              <a:ext uri="{FF2B5EF4-FFF2-40B4-BE49-F238E27FC236}">
                <a16:creationId xmlns:a16="http://schemas.microsoft.com/office/drawing/2014/main" id="{1EDC302D-C2BF-420E-832E-00ADFC0F5560}"/>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48" name="スライド番号プレースホルダー 5">
            <a:extLst>
              <a:ext uri="{FF2B5EF4-FFF2-40B4-BE49-F238E27FC236}">
                <a16:creationId xmlns:a16="http://schemas.microsoft.com/office/drawing/2014/main" id="{B90B22A7-F04B-4FF6-83B1-0E9C1EA9BD85}"/>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grpSp>
        <p:nvGrpSpPr>
          <p:cNvPr id="14" name="グループ 13">
            <a:extLst>
              <a:ext uri="{FF2B5EF4-FFF2-40B4-BE49-F238E27FC236}">
                <a16:creationId xmlns:a16="http://schemas.microsoft.com/office/drawing/2014/main" id="{03CD5EF7-198D-42A4-9653-CDECCDD4FE07}"/>
              </a:ext>
              <a:ext uri="{C183D7F6-B498-43B3-948B-1728B52AA6E4}">
                <adec:decorative xmlns:adec="http://schemas.microsoft.com/office/drawing/2017/decorative" val="1"/>
              </a:ext>
            </a:extLst>
          </p:cNvPr>
          <p:cNvGrpSpPr/>
          <p:nvPr userDrawn="1"/>
        </p:nvGrpSpPr>
        <p:grpSpPr>
          <a:xfrm>
            <a:off x="361666" y="334925"/>
            <a:ext cx="11462589" cy="6188149"/>
            <a:chOff x="361666" y="334928"/>
            <a:chExt cx="11462589" cy="6188146"/>
          </a:xfrm>
        </p:grpSpPr>
        <p:sp>
          <p:nvSpPr>
            <p:cNvPr id="15" name="長方形 14">
              <a:extLst>
                <a:ext uri="{FF2B5EF4-FFF2-40B4-BE49-F238E27FC236}">
                  <a16:creationId xmlns:a16="http://schemas.microsoft.com/office/drawing/2014/main" id="{F4A28016-1B2E-45F1-B467-06903B8825A1}"/>
                </a:ext>
              </a:extLst>
            </p:cNvPr>
            <p:cNvSpPr/>
            <p:nvPr userDrawn="1"/>
          </p:nvSpPr>
          <p:spPr>
            <a:xfrm>
              <a:off x="361666" y="334928"/>
              <a:ext cx="11462589"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16" name="直線​​コネクタ(S) 15">
              <a:extLst>
                <a:ext uri="{FF2B5EF4-FFF2-40B4-BE49-F238E27FC236}">
                  <a16:creationId xmlns:a16="http://schemas.microsoft.com/office/drawing/2014/main" id="{6963BC12-BE70-497C-9BB8-B215B1AD9162}"/>
                </a:ext>
              </a:extLst>
            </p:cNvPr>
            <p:cNvCxnSpPr>
              <a:cxnSpLocks/>
            </p:cNvCxnSpPr>
            <p:nvPr userDrawn="1"/>
          </p:nvCxnSpPr>
          <p:spPr>
            <a:xfrm>
              <a:off x="361666" y="4991100"/>
              <a:ext cx="607723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7ED66530-93C7-4190-88B4-E20372B4A4AA}"/>
                </a:ext>
              </a:extLst>
            </p:cNvPr>
            <p:cNvCxnSpPr>
              <a:cxnSpLocks/>
            </p:cNvCxnSpPr>
            <p:nvPr userDrawn="1"/>
          </p:nvCxnSpPr>
          <p:spPr>
            <a:xfrm>
              <a:off x="361666" y="6027773"/>
              <a:ext cx="1039826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2" name="直線​​コネクタ(S) 11">
            <a:extLst>
              <a:ext uri="{FF2B5EF4-FFF2-40B4-BE49-F238E27FC236}">
                <a16:creationId xmlns:a16="http://schemas.microsoft.com/office/drawing/2014/main" id="{0C12FD9B-DDFE-4542-BE29-9D1738F40C98}"/>
              </a:ext>
            </a:extLst>
          </p:cNvPr>
          <p:cNvCxnSpPr>
            <a:cxnSpLocks/>
          </p:cNvCxnSpPr>
          <p:nvPr userDrawn="1"/>
        </p:nvCxnSpPr>
        <p:spPr>
          <a:xfrm>
            <a:off x="10759933" y="334925"/>
            <a:ext cx="0" cy="5692848"/>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13" name="直線​​コネクタ(S) 12">
            <a:extLst>
              <a:ext uri="{FF2B5EF4-FFF2-40B4-BE49-F238E27FC236}">
                <a16:creationId xmlns:a16="http://schemas.microsoft.com/office/drawing/2014/main" id="{1EDDDAA5-3F7B-4205-9DAC-66F0CDDC3E34}"/>
              </a:ext>
            </a:extLst>
          </p:cNvPr>
          <p:cNvCxnSpPr>
            <a:cxnSpLocks/>
          </p:cNvCxnSpPr>
          <p:nvPr userDrawn="1"/>
        </p:nvCxnSpPr>
        <p:spPr>
          <a:xfrm>
            <a:off x="6429375" y="334925"/>
            <a:ext cx="0" cy="5692848"/>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912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087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p:txStyles>
    <p:titleStyle>
      <a:lvl1pPr algn="l" defTabSz="914400" rtl="0" eaLnBrk="1" latinLnBrk="0" hangingPunct="1">
        <a:lnSpc>
          <a:spcPct val="90000"/>
        </a:lnSpc>
        <a:spcBef>
          <a:spcPct val="0"/>
        </a:spcBef>
        <a:buNone/>
        <a:defRPr kumimoji="1" sz="4000" kern="1200">
          <a:solidFill>
            <a:schemeClr val="accent1"/>
          </a:solidFill>
          <a:latin typeface="+mj-lt"/>
          <a:ea typeface="+mj-ea"/>
          <a:cs typeface="+mj-cs"/>
        </a:defRPr>
      </a:lvl1pPr>
    </p:titleStyle>
    <p:bodyStyle>
      <a:lvl1pPr marL="228600" indent="-228600" algn="l" defTabSz="914400" rtl="0" eaLnBrk="1" latinLnBrk="0" hangingPunct="1">
        <a:lnSpc>
          <a:spcPct val="140000"/>
        </a:lnSpc>
        <a:spcBef>
          <a:spcPts val="1000"/>
        </a:spcBef>
        <a:buFont typeface="Arial" panose="020B0604020202020204" pitchFamily="34" charset="0"/>
        <a:buChar char="•"/>
        <a:defRPr kumimoji="1" sz="1800" kern="1200">
          <a:solidFill>
            <a:schemeClr val="accent1"/>
          </a:solidFill>
          <a:latin typeface="+mn-lt"/>
          <a:ea typeface="+mn-ea"/>
          <a:cs typeface="+mn-cs"/>
        </a:defRPr>
      </a:lvl1pPr>
      <a:lvl2pPr marL="685800" indent="-228600" algn="l" defTabSz="914400" rtl="0" eaLnBrk="1" latinLnBrk="0" hangingPunct="1">
        <a:lnSpc>
          <a:spcPct val="140000"/>
        </a:lnSpc>
        <a:spcBef>
          <a:spcPts val="500"/>
        </a:spcBef>
        <a:buFont typeface="Arial" panose="020B0604020202020204" pitchFamily="34" charset="0"/>
        <a:buChar char="•"/>
        <a:defRPr kumimoji="1" sz="1600" kern="1200">
          <a:solidFill>
            <a:schemeClr val="accent1"/>
          </a:solidFill>
          <a:latin typeface="+mn-lt"/>
          <a:ea typeface="+mn-ea"/>
          <a:cs typeface="+mn-cs"/>
        </a:defRPr>
      </a:lvl2pPr>
      <a:lvl3pPr marL="1143000" indent="-228600" algn="l" defTabSz="914400" rtl="0" eaLnBrk="1" latinLnBrk="0" hangingPunct="1">
        <a:lnSpc>
          <a:spcPct val="140000"/>
        </a:lnSpc>
        <a:spcBef>
          <a:spcPts val="500"/>
        </a:spcBef>
        <a:buFont typeface="Arial" panose="020B0604020202020204" pitchFamily="34" charset="0"/>
        <a:buChar char="•"/>
        <a:defRPr kumimoji="1" sz="1400" kern="1200">
          <a:solidFill>
            <a:schemeClr val="accent1"/>
          </a:solidFill>
          <a:latin typeface="+mn-lt"/>
          <a:ea typeface="+mn-ea"/>
          <a:cs typeface="+mn-cs"/>
        </a:defRPr>
      </a:lvl3pPr>
      <a:lvl4pPr marL="1600200" indent="-228600" algn="l" defTabSz="914400" rtl="0" eaLnBrk="1" latinLnBrk="0" hangingPunct="1">
        <a:lnSpc>
          <a:spcPct val="140000"/>
        </a:lnSpc>
        <a:spcBef>
          <a:spcPts val="500"/>
        </a:spcBef>
        <a:buFont typeface="Arial" panose="020B0604020202020204" pitchFamily="34" charset="0"/>
        <a:buChar char="•"/>
        <a:defRPr kumimoji="1" sz="1200" kern="1200">
          <a:solidFill>
            <a:schemeClr val="accent1"/>
          </a:solidFill>
          <a:latin typeface="+mn-lt"/>
          <a:ea typeface="+mn-ea"/>
          <a:cs typeface="+mn-cs"/>
        </a:defRPr>
      </a:lvl4pPr>
      <a:lvl5pPr marL="2057400" indent="-228600" algn="l" defTabSz="914400" rtl="0" eaLnBrk="1" latinLnBrk="0" hangingPunct="1">
        <a:lnSpc>
          <a:spcPct val="140000"/>
        </a:lnSpc>
        <a:spcBef>
          <a:spcPts val="500"/>
        </a:spcBef>
        <a:buFont typeface="Arial" panose="020B0604020202020204" pitchFamily="34" charset="0"/>
        <a:buChar char="•"/>
        <a:defRPr kumimoji="1"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4056">
          <p15:clr>
            <a:srgbClr val="F26B43"/>
          </p15:clr>
        </p15:guide>
        <p15:guide id="3" orient="horz" pos="1200">
          <p15:clr>
            <a:srgbClr val="F26B43"/>
          </p15:clr>
        </p15:guide>
        <p15:guide id="4" pos="528">
          <p15:clr>
            <a:srgbClr val="F26B43"/>
          </p15:clr>
        </p15:guide>
        <p15:guide id="5" pos="4584">
          <p15:clr>
            <a:srgbClr val="F26B43"/>
          </p15:clr>
        </p15:guide>
        <p15:guide id="6" pos="2424">
          <p15:clr>
            <a:srgbClr val="F26B43"/>
          </p15:clr>
        </p15:guide>
        <p15:guide id="7" pos="5136">
          <p15:clr>
            <a:srgbClr val="F26B43"/>
          </p15:clr>
        </p15:guide>
        <p15:guide id="8" pos="5664">
          <p15:clr>
            <a:srgbClr val="F26B43"/>
          </p15:clr>
        </p15:guide>
        <p15:guide id="9" pos="6216">
          <p15:clr>
            <a:srgbClr val="F26B43"/>
          </p15:clr>
        </p15:guide>
        <p15:guide id="10" pos="2952">
          <p15:clr>
            <a:srgbClr val="F26B43"/>
          </p15:clr>
        </p15:guide>
        <p15:guide id="11" orient="horz" pos="528">
          <p15:clr>
            <a:srgbClr val="F26B43"/>
          </p15:clr>
        </p15:guide>
        <p15:guide id="12" orient="horz" pos="864">
          <p15:clr>
            <a:srgbClr val="F26B43"/>
          </p15:clr>
        </p15:guide>
        <p15:guide id="13" orient="horz" pos="1848">
          <p15:clr>
            <a:srgbClr val="F26B43"/>
          </p15:clr>
        </p15:guide>
        <p15:guide id="14" orient="horz" pos="1512">
          <p15:clr>
            <a:srgbClr val="F26B43"/>
          </p15:clr>
        </p15:guide>
        <p15:guide id="15" orient="horz" pos="3144">
          <p15:clr>
            <a:srgbClr val="F26B43"/>
          </p15:clr>
        </p15:guide>
        <p15:guide id="16" orient="horz" pos="28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3.xml"/><Relationship Id="rId4" Type="http://schemas.microsoft.com/office/2007/relationships/hdphoto" Target="../media/hdphoto7.wdp"/></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8.wdp"/></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9.wdp"/></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DE3BD-925D-619C-BE74-3F3C8D9AB50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9AE0F10-E7DB-91C9-DFA1-DD718FC99F54}"/>
              </a:ext>
            </a:extLst>
          </p:cNvPr>
          <p:cNvSpPr>
            <a:spLocks noGrp="1"/>
          </p:cNvSpPr>
          <p:nvPr>
            <p:ph type="ctrTitle"/>
          </p:nvPr>
        </p:nvSpPr>
        <p:spPr>
          <a:xfrm>
            <a:off x="554154" y="4824219"/>
            <a:ext cx="6613562" cy="486706"/>
          </a:xfrm>
        </p:spPr>
        <p:txBody>
          <a:bodyPr rtlCol="0">
            <a:noAutofit/>
          </a:bodyPr>
          <a:lstStyle/>
          <a:p>
            <a:pPr rtl="0"/>
            <a:r>
              <a:rPr lang="ja-JP" altLang="en-US" sz="3200" b="1" dirty="0">
                <a:solidFill>
                  <a:schemeClr val="tx1"/>
                </a:solidFill>
                <a:latin typeface="Meiryo UI" panose="020B0604030504040204" pitchFamily="50" charset="-128"/>
                <a:ea typeface="Meiryo UI" panose="020B0604030504040204" pitchFamily="50" charset="-128"/>
              </a:rPr>
              <a:t>相談支援と交流支援を基盤とした学び</a:t>
            </a:r>
          </a:p>
        </p:txBody>
      </p:sp>
      <p:sp>
        <p:nvSpPr>
          <p:cNvPr id="11" name="サブタイトル 10">
            <a:extLst>
              <a:ext uri="{FF2B5EF4-FFF2-40B4-BE49-F238E27FC236}">
                <a16:creationId xmlns:a16="http://schemas.microsoft.com/office/drawing/2014/main" id="{3F96CC55-B054-FE4B-1C02-50389786180A}"/>
              </a:ext>
            </a:extLst>
          </p:cNvPr>
          <p:cNvSpPr>
            <a:spLocks noGrp="1"/>
          </p:cNvSpPr>
          <p:nvPr>
            <p:ph type="subTitle" idx="1"/>
          </p:nvPr>
        </p:nvSpPr>
        <p:spPr>
          <a:xfrm>
            <a:off x="7319146" y="4793216"/>
            <a:ext cx="3429552" cy="986000"/>
          </a:xfrm>
        </p:spPr>
        <p:txBody>
          <a:bodyPr rtlCol="0" anchor="t">
            <a:noAutofit/>
          </a:bodyPr>
          <a:lstStyle/>
          <a:p>
            <a:pPr rtl="0"/>
            <a:r>
              <a:rPr lang="ja-JP" altLang="en-US" dirty="0">
                <a:solidFill>
                  <a:schemeClr val="tx1"/>
                </a:solidFill>
              </a:rPr>
              <a:t>特定非営利活動法人矢巾ゆりかご</a:t>
            </a:r>
            <a:endParaRPr lang="en-US" altLang="ja-JP" dirty="0">
              <a:solidFill>
                <a:schemeClr val="tx1"/>
              </a:solidFill>
            </a:endParaRPr>
          </a:p>
          <a:p>
            <a:pPr algn="r" rtl="0"/>
            <a:r>
              <a:rPr lang="ja-JP" altLang="en-US" dirty="0">
                <a:solidFill>
                  <a:schemeClr val="tx1"/>
                </a:solidFill>
              </a:rPr>
              <a:t>理事長　半澤久枝</a:t>
            </a:r>
            <a:endParaRPr lang="en-US" altLang="ja-JP" dirty="0">
              <a:solidFill>
                <a:schemeClr val="tx1"/>
              </a:solidFill>
            </a:endParaRPr>
          </a:p>
        </p:txBody>
      </p:sp>
      <p:pic>
        <p:nvPicPr>
          <p:cNvPr id="30" name="図プレースホルダー 29">
            <a:extLst>
              <a:ext uri="{FF2B5EF4-FFF2-40B4-BE49-F238E27FC236}">
                <a16:creationId xmlns:a16="http://schemas.microsoft.com/office/drawing/2014/main" id="{E08B17BA-045A-0018-05BB-E4D71523435F}"/>
              </a:ext>
            </a:extLst>
          </p:cNvPr>
          <p:cNvPicPr>
            <a:picLocks noGrp="1" noChangeAspect="1"/>
          </p:cNvPicPr>
          <p:nvPr>
            <p:ph type="pic" sz="quarter" idx="13"/>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379094" y="344805"/>
            <a:ext cx="10369604" cy="4154274"/>
          </a:xfrm>
        </p:spPr>
      </p:pic>
      <p:sp>
        <p:nvSpPr>
          <p:cNvPr id="3" name="タイトル 1">
            <a:extLst>
              <a:ext uri="{FF2B5EF4-FFF2-40B4-BE49-F238E27FC236}">
                <a16:creationId xmlns:a16="http://schemas.microsoft.com/office/drawing/2014/main" id="{28310FD8-07FB-3F57-27F3-DD24DF4AE76F}"/>
              </a:ext>
            </a:extLst>
          </p:cNvPr>
          <p:cNvSpPr txBox="1">
            <a:spLocks/>
          </p:cNvSpPr>
          <p:nvPr/>
        </p:nvSpPr>
        <p:spPr>
          <a:xfrm>
            <a:off x="1018243" y="5446110"/>
            <a:ext cx="5685383" cy="379909"/>
          </a:xfrm>
          <a:prstGeom prst="rect">
            <a:avLst/>
          </a:prstGeom>
        </p:spPr>
        <p:txBody>
          <a:bodyPr rtlCol="0" anchor="t">
            <a:normAutofit fontScale="97500" lnSpcReduction="10000"/>
          </a:bodyPr>
          <a:lstStyle>
            <a:lvl1pPr algn="l" defTabSz="914400" rtl="0" eaLnBrk="1" latinLnBrk="0" hangingPunct="1">
              <a:lnSpc>
                <a:spcPct val="90000"/>
              </a:lnSpc>
              <a:spcBef>
                <a:spcPct val="0"/>
              </a:spcBef>
              <a:buNone/>
              <a:defRPr kumimoji="1" sz="4000" b="1" kern="1200">
                <a:solidFill>
                  <a:schemeClr val="accent1"/>
                </a:solidFill>
                <a:latin typeface="Meiryo UI" panose="020B0604030504040204" pitchFamily="50" charset="-128"/>
                <a:ea typeface="Meiryo UI" panose="020B0604030504040204" pitchFamily="50" charset="-128"/>
                <a:cs typeface="+mj-cs"/>
              </a:defRPr>
            </a:lvl1pPr>
          </a:lstStyle>
          <a:p>
            <a:r>
              <a:rPr lang="ja-JP" altLang="en-US" sz="2400" b="0" dirty="0">
                <a:solidFill>
                  <a:schemeClr val="tx1"/>
                </a:solidFill>
              </a:rPr>
              <a:t>～　子育て家庭の健やかな暮らしをサポート　～</a:t>
            </a:r>
          </a:p>
        </p:txBody>
      </p:sp>
      <p:sp>
        <p:nvSpPr>
          <p:cNvPr id="4" name="タイトル 1">
            <a:extLst>
              <a:ext uri="{FF2B5EF4-FFF2-40B4-BE49-F238E27FC236}">
                <a16:creationId xmlns:a16="http://schemas.microsoft.com/office/drawing/2014/main" id="{7D5B2710-0D10-2D0C-C967-DAA0BED7F18E}"/>
              </a:ext>
            </a:extLst>
          </p:cNvPr>
          <p:cNvSpPr txBox="1">
            <a:spLocks/>
          </p:cNvSpPr>
          <p:nvPr/>
        </p:nvSpPr>
        <p:spPr>
          <a:xfrm>
            <a:off x="554154" y="6133286"/>
            <a:ext cx="8128892" cy="379909"/>
          </a:xfrm>
          <a:prstGeom prst="rect">
            <a:avLst/>
          </a:prstGeom>
        </p:spPr>
        <p:txBody>
          <a:bodyPr rtlCol="0" anchor="t">
            <a:noAutofit/>
          </a:bodyPr>
          <a:lstStyle>
            <a:lvl1pPr algn="l" defTabSz="914400" rtl="0" eaLnBrk="1" latinLnBrk="0" hangingPunct="1">
              <a:lnSpc>
                <a:spcPct val="90000"/>
              </a:lnSpc>
              <a:spcBef>
                <a:spcPct val="0"/>
              </a:spcBef>
              <a:buNone/>
              <a:defRPr kumimoji="1" sz="4000" b="1" kern="1200">
                <a:solidFill>
                  <a:schemeClr val="accent1"/>
                </a:solidFill>
                <a:latin typeface="Meiryo UI" panose="020B0604030504040204" pitchFamily="50" charset="-128"/>
                <a:ea typeface="Meiryo UI" panose="020B0604030504040204" pitchFamily="50" charset="-128"/>
                <a:cs typeface="+mj-cs"/>
              </a:defRPr>
            </a:lvl1pPr>
          </a:lstStyle>
          <a:p>
            <a:r>
              <a:rPr lang="ja-JP" altLang="en-US" sz="1800" b="0" dirty="0">
                <a:solidFill>
                  <a:schemeClr val="tx1"/>
                </a:solidFill>
              </a:rPr>
              <a:t>第</a:t>
            </a:r>
            <a:r>
              <a:rPr lang="en-US" altLang="ja-JP" sz="1800" b="0" dirty="0">
                <a:solidFill>
                  <a:schemeClr val="tx1"/>
                </a:solidFill>
              </a:rPr>
              <a:t>67</a:t>
            </a:r>
            <a:r>
              <a:rPr lang="ja-JP" altLang="en-US" sz="1800" b="0" dirty="0">
                <a:solidFill>
                  <a:schemeClr val="tx1"/>
                </a:solidFill>
              </a:rPr>
              <a:t>回全国社会教育研究大会　岩手大会　第２分科会　令和７年</a:t>
            </a:r>
            <a:r>
              <a:rPr lang="en-US" altLang="ja-JP" sz="1800" b="0" dirty="0">
                <a:solidFill>
                  <a:schemeClr val="tx1"/>
                </a:solidFill>
              </a:rPr>
              <a:t>10</a:t>
            </a:r>
            <a:r>
              <a:rPr lang="ja-JP" altLang="en-US" sz="1800" b="0" dirty="0">
                <a:solidFill>
                  <a:schemeClr val="tx1"/>
                </a:solidFill>
              </a:rPr>
              <a:t>月</a:t>
            </a:r>
            <a:r>
              <a:rPr lang="en-US" altLang="ja-JP" sz="1800" b="0" dirty="0">
                <a:solidFill>
                  <a:schemeClr val="tx1"/>
                </a:solidFill>
              </a:rPr>
              <a:t>31</a:t>
            </a:r>
            <a:r>
              <a:rPr lang="ja-JP" altLang="en-US" sz="1800" b="0" dirty="0">
                <a:solidFill>
                  <a:schemeClr val="tx1"/>
                </a:solidFill>
              </a:rPr>
              <a:t>日</a:t>
            </a:r>
            <a:r>
              <a:rPr lang="en-US" altLang="ja-JP" sz="1800" b="0" dirty="0">
                <a:solidFill>
                  <a:schemeClr val="tx1"/>
                </a:solidFill>
              </a:rPr>
              <a:t>(</a:t>
            </a:r>
            <a:r>
              <a:rPr lang="ja-JP" altLang="en-US" sz="1800" b="0" dirty="0">
                <a:solidFill>
                  <a:schemeClr val="tx1"/>
                </a:solidFill>
              </a:rPr>
              <a:t>金</a:t>
            </a:r>
            <a:r>
              <a:rPr lang="en-US" altLang="ja-JP" sz="1800" b="0" dirty="0">
                <a:solidFill>
                  <a:schemeClr val="tx1"/>
                </a:solidFill>
              </a:rPr>
              <a:t>)</a:t>
            </a:r>
            <a:endParaRPr lang="ja-JP" altLang="en-US" sz="1800" b="0" dirty="0">
              <a:solidFill>
                <a:schemeClr val="tx1"/>
              </a:solidFill>
            </a:endParaRPr>
          </a:p>
        </p:txBody>
      </p:sp>
    </p:spTree>
    <p:extLst>
      <p:ext uri="{BB962C8B-B14F-4D97-AF65-F5344CB8AC3E}">
        <p14:creationId xmlns:p14="http://schemas.microsoft.com/office/powerpoint/2010/main" val="4012313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タイトル 14">
            <a:extLst>
              <a:ext uri="{FF2B5EF4-FFF2-40B4-BE49-F238E27FC236}">
                <a16:creationId xmlns:a16="http://schemas.microsoft.com/office/drawing/2014/main" id="{029A8827-3374-4A11-8C85-AA2D78E9D5F2}"/>
              </a:ext>
            </a:extLst>
          </p:cNvPr>
          <p:cNvSpPr>
            <a:spLocks noGrp="1"/>
          </p:cNvSpPr>
          <p:nvPr>
            <p:ph type="title"/>
          </p:nvPr>
        </p:nvSpPr>
        <p:spPr>
          <a:xfrm>
            <a:off x="5446143" y="633510"/>
            <a:ext cx="4951823" cy="1500079"/>
          </a:xfrm>
        </p:spPr>
        <p:txBody>
          <a:bodyPr rtlCol="0"/>
          <a:lstStyle/>
          <a:p>
            <a:pPr rtl="0"/>
            <a:r>
              <a:rPr lang="ja-JP" altLang="en-US" b="1" dirty="0">
                <a:solidFill>
                  <a:schemeClr val="tx1"/>
                </a:solidFill>
                <a:latin typeface="Meiryo UI" panose="020B0604030504040204" pitchFamily="50" charset="-128"/>
                <a:ea typeface="Meiryo UI" panose="020B0604030504040204" pitchFamily="50" charset="-128"/>
              </a:rPr>
              <a:t>半澤久枝</a:t>
            </a:r>
            <a:br>
              <a:rPr lang="en-US" altLang="ja-JP" b="1" dirty="0">
                <a:solidFill>
                  <a:schemeClr val="tx1"/>
                </a:solidFill>
                <a:latin typeface="Meiryo UI" panose="020B0604030504040204" pitchFamily="50" charset="-128"/>
                <a:ea typeface="Meiryo UI" panose="020B0604030504040204" pitchFamily="50" charset="-128"/>
              </a:rPr>
            </a:br>
            <a:br>
              <a:rPr lang="en-US" altLang="ja-JP" b="1" dirty="0">
                <a:solidFill>
                  <a:schemeClr val="tx1"/>
                </a:solidFill>
                <a:latin typeface="Meiryo UI" panose="020B0604030504040204" pitchFamily="50" charset="-128"/>
                <a:ea typeface="Meiryo UI" panose="020B0604030504040204" pitchFamily="50" charset="-128"/>
              </a:rPr>
            </a:br>
            <a:r>
              <a:rPr lang="ja-JP" altLang="en-US" sz="2000" b="1" dirty="0">
                <a:solidFill>
                  <a:schemeClr val="tx1"/>
                </a:solidFill>
                <a:latin typeface="Meiryo UI" panose="020B0604030504040204" pitchFamily="50" charset="-128"/>
                <a:ea typeface="Meiryo UI" panose="020B0604030504040204" pitchFamily="50" charset="-128"/>
              </a:rPr>
              <a:t>特定非営利活動法人矢巾ゆりかご　理事長</a:t>
            </a:r>
            <a:endParaRPr lang="ja-JP" altLang="en-US" b="1" dirty="0">
              <a:solidFill>
                <a:schemeClr val="tx1"/>
              </a:solidFill>
              <a:latin typeface="Meiryo UI" panose="020B0604030504040204" pitchFamily="50" charset="-128"/>
              <a:ea typeface="Meiryo UI" panose="020B0604030504040204" pitchFamily="50" charset="-128"/>
            </a:endParaRPr>
          </a:p>
        </p:txBody>
      </p:sp>
      <p:pic>
        <p:nvPicPr>
          <p:cNvPr id="24" name="図プレースホルダー 23">
            <a:extLst>
              <a:ext uri="{FF2B5EF4-FFF2-40B4-BE49-F238E27FC236}">
                <a16:creationId xmlns:a16="http://schemas.microsoft.com/office/drawing/2014/main" id="{E8D6D228-D684-4F0F-9A5A-880FC7432E4D}"/>
              </a:ext>
            </a:extLst>
          </p:cNvPr>
          <p:cNvPicPr>
            <a:picLocks noGrp="1" noChangeAspect="1"/>
          </p:cNvPicPr>
          <p:nvPr>
            <p:ph type="pic" sz="quarter" idx="13"/>
          </p:nvPr>
        </p:nvPicPr>
        <p:blipFill rotWithShape="1">
          <a:blip r:embed="rId3" cstate="screen">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1849055" y="1159041"/>
            <a:ext cx="2319109" cy="2319109"/>
          </a:xfrm>
          <a:prstGeom prst="ellipse">
            <a:avLst/>
          </a:prstGeom>
        </p:spPr>
      </p:pic>
      <p:sp>
        <p:nvSpPr>
          <p:cNvPr id="17" name="コンテンツ プレースホルダー 16">
            <a:extLst>
              <a:ext uri="{FF2B5EF4-FFF2-40B4-BE49-F238E27FC236}">
                <a16:creationId xmlns:a16="http://schemas.microsoft.com/office/drawing/2014/main" id="{017C5392-1C76-48FA-8940-76AD15BCEF55}"/>
              </a:ext>
            </a:extLst>
          </p:cNvPr>
          <p:cNvSpPr>
            <a:spLocks noGrp="1"/>
          </p:cNvSpPr>
          <p:nvPr>
            <p:ph idx="1"/>
          </p:nvPr>
        </p:nvSpPr>
        <p:spPr>
          <a:xfrm>
            <a:off x="5446144" y="2794959"/>
            <a:ext cx="5153030" cy="2877746"/>
          </a:xfrm>
        </p:spPr>
        <p:txBody>
          <a:bodyPr rtlCol="0"/>
          <a:lstStyle/>
          <a:p>
            <a:pPr rtl="0"/>
            <a:r>
              <a:rPr lang="en-US" altLang="ja-JP" dirty="0">
                <a:solidFill>
                  <a:schemeClr val="tx1"/>
                </a:solidFill>
                <a:latin typeface="Meiryo UI" panose="020B0604030504040204" pitchFamily="50" charset="-128"/>
                <a:ea typeface="Meiryo UI" panose="020B0604030504040204" pitchFamily="50" charset="-128"/>
              </a:rPr>
              <a:t>1973</a:t>
            </a:r>
            <a:r>
              <a:rPr lang="ja-JP" altLang="en-US" dirty="0">
                <a:solidFill>
                  <a:schemeClr val="tx1"/>
                </a:solidFill>
                <a:latin typeface="Meiryo UI" panose="020B0604030504040204" pitchFamily="50" charset="-128"/>
                <a:ea typeface="Meiryo UI" panose="020B0604030504040204" pitchFamily="50" charset="-128"/>
              </a:rPr>
              <a:t>生まれ　札幌出身　岩手県矢巾町在住</a:t>
            </a:r>
            <a:endParaRPr lang="en-US" altLang="ja-JP" dirty="0">
              <a:solidFill>
                <a:schemeClr val="tx1"/>
              </a:solidFill>
              <a:latin typeface="Meiryo UI" panose="020B0604030504040204" pitchFamily="50" charset="-128"/>
              <a:ea typeface="Meiryo UI" panose="020B0604030504040204" pitchFamily="50" charset="-128"/>
            </a:endParaRPr>
          </a:p>
          <a:p>
            <a:pPr rtl="0"/>
            <a:r>
              <a:rPr lang="en-US" altLang="ja-JP" dirty="0">
                <a:solidFill>
                  <a:schemeClr val="tx1"/>
                </a:solidFill>
              </a:rPr>
              <a:t>2010</a:t>
            </a:r>
            <a:r>
              <a:rPr lang="ja-JP" altLang="en-US" dirty="0">
                <a:solidFill>
                  <a:schemeClr val="tx1"/>
                </a:solidFill>
              </a:rPr>
              <a:t>年５月　理事長就任</a:t>
            </a:r>
            <a:r>
              <a:rPr lang="ja-JP" altLang="en-US" dirty="0">
                <a:solidFill>
                  <a:schemeClr val="tx1"/>
                </a:solidFill>
                <a:latin typeface="Meiryo UI" panose="020B0604030504040204" pitchFamily="50" charset="-128"/>
                <a:ea typeface="Meiryo UI" panose="020B0604030504040204" pitchFamily="50" charset="-128"/>
              </a:rPr>
              <a:t> </a:t>
            </a:r>
            <a:endParaRPr lang="en-US" altLang="ja-JP" dirty="0">
              <a:solidFill>
                <a:schemeClr val="tx1"/>
              </a:solidFill>
            </a:endParaRPr>
          </a:p>
          <a:p>
            <a:pPr rtl="0"/>
            <a:endParaRPr lang="en-US" altLang="ja-JP" dirty="0">
              <a:solidFill>
                <a:schemeClr val="tx1"/>
              </a:solidFill>
              <a:latin typeface="Meiryo UI" panose="020B0604030504040204" pitchFamily="50" charset="-128"/>
              <a:ea typeface="Meiryo UI" panose="020B0604030504040204" pitchFamily="50" charset="-128"/>
            </a:endParaRPr>
          </a:p>
          <a:p>
            <a:pPr rtl="0"/>
            <a:r>
              <a:rPr lang="ja-JP" altLang="en-US" dirty="0">
                <a:solidFill>
                  <a:schemeClr val="tx1"/>
                </a:solidFill>
                <a:latin typeface="Meiryo UI" panose="020B0604030504040204" pitchFamily="50" charset="-128"/>
                <a:ea typeface="Meiryo UI" panose="020B0604030504040204" pitchFamily="50" charset="-128"/>
              </a:rPr>
              <a:t>資格</a:t>
            </a:r>
            <a:endParaRPr lang="en-US" altLang="ja-JP" dirty="0">
              <a:solidFill>
                <a:schemeClr val="tx1"/>
              </a:solidFill>
              <a:latin typeface="Meiryo UI" panose="020B0604030504040204" pitchFamily="50" charset="-128"/>
              <a:ea typeface="Meiryo UI" panose="020B0604030504040204" pitchFamily="50" charset="-128"/>
            </a:endParaRPr>
          </a:p>
          <a:p>
            <a:pPr marL="342900" indent="-342900" rtl="0">
              <a:buFont typeface="Wingdings" panose="05000000000000000000" pitchFamily="2" charset="2"/>
              <a:buChar char="u"/>
            </a:pPr>
            <a:r>
              <a:rPr lang="ja-JP" altLang="en-US" dirty="0">
                <a:solidFill>
                  <a:schemeClr val="tx1"/>
                </a:solidFill>
                <a:latin typeface="Meiryo UI" panose="020B0604030504040204" pitchFamily="50" charset="-128"/>
                <a:ea typeface="Meiryo UI" panose="020B0604030504040204" pitchFamily="50" charset="-128"/>
              </a:rPr>
              <a:t>保育士</a:t>
            </a:r>
            <a:endParaRPr lang="en-US" altLang="ja-JP" dirty="0">
              <a:solidFill>
                <a:schemeClr val="tx1"/>
              </a:solidFill>
            </a:endParaRPr>
          </a:p>
          <a:p>
            <a:pPr marL="342900" indent="-342900" rtl="0">
              <a:buFont typeface="Wingdings" panose="05000000000000000000" pitchFamily="2" charset="2"/>
              <a:buChar char="u"/>
            </a:pPr>
            <a:r>
              <a:rPr lang="ja-JP" altLang="en-US" dirty="0">
                <a:solidFill>
                  <a:schemeClr val="tx1"/>
                </a:solidFill>
                <a:latin typeface="Meiryo UI" panose="020B0604030504040204" pitchFamily="50" charset="-128"/>
                <a:ea typeface="Meiryo UI" panose="020B0604030504040204" pitchFamily="50" charset="-128"/>
              </a:rPr>
              <a:t>幼稚園教諭</a:t>
            </a:r>
            <a:endParaRPr lang="en-US" altLang="ja-JP" dirty="0">
              <a:solidFill>
                <a:schemeClr val="tx1"/>
              </a:solidFill>
              <a:latin typeface="Meiryo UI" panose="020B0604030504040204" pitchFamily="50" charset="-128"/>
              <a:ea typeface="Meiryo UI" panose="020B0604030504040204" pitchFamily="50" charset="-128"/>
            </a:endParaRPr>
          </a:p>
          <a:p>
            <a:pPr marL="342900" indent="-342900" rtl="0">
              <a:buFont typeface="Wingdings" panose="05000000000000000000" pitchFamily="2" charset="2"/>
              <a:buChar char="u"/>
            </a:pPr>
            <a:r>
              <a:rPr lang="ja-JP" altLang="en-US" dirty="0">
                <a:solidFill>
                  <a:schemeClr val="tx1"/>
                </a:solidFill>
                <a:latin typeface="Meiryo UI" panose="020B0604030504040204" pitchFamily="50" charset="-128"/>
                <a:ea typeface="Meiryo UI" panose="020B0604030504040204" pitchFamily="50" charset="-128"/>
              </a:rPr>
              <a:t>放課後児童支援員</a:t>
            </a:r>
            <a:endParaRPr lang="en-US" altLang="ja-JP" dirty="0">
              <a:solidFill>
                <a:schemeClr val="tx1"/>
              </a:solidFill>
              <a:latin typeface="Meiryo UI" panose="020B0604030504040204" pitchFamily="50" charset="-128"/>
              <a:ea typeface="Meiryo UI" panose="020B0604030504040204" pitchFamily="50" charset="-128"/>
            </a:endParaRPr>
          </a:p>
        </p:txBody>
      </p:sp>
      <p:sp>
        <p:nvSpPr>
          <p:cNvPr id="22" name="フッター プレースホルダー 21">
            <a:extLst>
              <a:ext uri="{FF2B5EF4-FFF2-40B4-BE49-F238E27FC236}">
                <a16:creationId xmlns:a16="http://schemas.microsoft.com/office/drawing/2014/main" id="{74D078E0-1675-4479-A2AB-9DD2016B8737}"/>
              </a:ext>
            </a:extLst>
          </p:cNvPr>
          <p:cNvSpPr>
            <a:spLocks noGrp="1"/>
          </p:cNvSpPr>
          <p:nvPr>
            <p:ph type="ftr" sz="quarter" idx="11"/>
          </p:nvPr>
        </p:nvSpPr>
        <p:spPr>
          <a:xfrm rot="5400000">
            <a:off x="9233562" y="2578525"/>
            <a:ext cx="4114800" cy="365125"/>
          </a:xfrm>
        </p:spPr>
        <p:txBody>
          <a:bodyPr rtlCol="0"/>
          <a:lstStyle/>
          <a:p>
            <a:pPr rtl="0"/>
            <a:r>
              <a:rPr lang="ja-JP" altLang="en-US" dirty="0">
                <a:latin typeface="Meiryo UI" panose="020B0604030504040204" pitchFamily="50" charset="-128"/>
                <a:ea typeface="Meiryo UI" panose="020B0604030504040204" pitchFamily="50" charset="-128"/>
              </a:rPr>
              <a:t>はじめに</a:t>
            </a:r>
          </a:p>
        </p:txBody>
      </p:sp>
      <p:sp>
        <p:nvSpPr>
          <p:cNvPr id="21" name="日付プレースホルダー 20">
            <a:extLst>
              <a:ext uri="{FF2B5EF4-FFF2-40B4-BE49-F238E27FC236}">
                <a16:creationId xmlns:a16="http://schemas.microsoft.com/office/drawing/2014/main" id="{551729ED-2101-46C4-9017-38DC9EAB95D3}"/>
              </a:ext>
            </a:extLst>
          </p:cNvPr>
          <p:cNvSpPr>
            <a:spLocks noGrp="1"/>
          </p:cNvSpPr>
          <p:nvPr>
            <p:ph type="dt" sz="half" idx="10"/>
          </p:nvPr>
        </p:nvSpPr>
        <p:spPr>
          <a:xfrm>
            <a:off x="5286544" y="6140304"/>
            <a:ext cx="4837555" cy="287075"/>
          </a:xfrm>
        </p:spPr>
        <p:txBody>
          <a:bodyPr rtlCol="0"/>
          <a:lstStyle/>
          <a:p>
            <a:pPr rtl="0"/>
            <a:r>
              <a:rPr lang="en-US" altLang="ja-JP" dirty="0"/>
              <a:t>2025/10/31</a:t>
            </a:r>
            <a:endParaRPr lang="en-US" altLang="ja-JP" dirty="0">
              <a:latin typeface="Meiryo UI" panose="020B0604030504040204" pitchFamily="50" charset="-128"/>
              <a:ea typeface="Meiryo UI" panose="020B0604030504040204" pitchFamily="50" charset="-128"/>
            </a:endParaRPr>
          </a:p>
        </p:txBody>
      </p:sp>
      <p:sp>
        <p:nvSpPr>
          <p:cNvPr id="23" name="スライド番号プレースホルダー 22">
            <a:extLst>
              <a:ext uri="{FF2B5EF4-FFF2-40B4-BE49-F238E27FC236}">
                <a16:creationId xmlns:a16="http://schemas.microsoft.com/office/drawing/2014/main" id="{02E0DE71-4D88-4BC4-A247-4E1F6302359A}"/>
              </a:ext>
            </a:extLst>
          </p:cNvPr>
          <p:cNvSpPr>
            <a:spLocks noGrp="1"/>
          </p:cNvSpPr>
          <p:nvPr>
            <p:ph type="sldNum" sz="quarter" idx="12"/>
          </p:nvPr>
        </p:nvSpPr>
        <p:spPr>
          <a:xfrm>
            <a:off x="10821701" y="5672706"/>
            <a:ext cx="951908" cy="754673"/>
          </a:xfrm>
        </p:spPr>
        <p:txBody>
          <a:bodyPr rtlCol="0"/>
          <a:lstStyle/>
          <a:p>
            <a:pPr rtl="0"/>
            <a:fld id="{FB5BC9EA-4FEE-444B-92CE-4488B20DCBA7}" type="slidenum">
              <a:rPr lang="en-US" altLang="ja-JP" smtClean="0">
                <a:latin typeface="Meiryo UI" panose="020B0604030504040204" pitchFamily="50" charset="-128"/>
                <a:ea typeface="Meiryo UI" panose="020B0604030504040204" pitchFamily="50" charset="-128"/>
              </a:rPr>
              <a:pPr rtl="0"/>
              <a:t>2</a:t>
            </a:fld>
            <a:endParaRPr lang="ja-JP" altLang="en-US" dirty="0">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4739B99C-BB8F-0E11-7156-B1C061E34E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18284" y="3836721"/>
            <a:ext cx="1871903" cy="1963534"/>
          </a:xfrm>
          <a:prstGeom prst="rect">
            <a:avLst/>
          </a:prstGeom>
        </p:spPr>
      </p:pic>
    </p:spTree>
    <p:extLst>
      <p:ext uri="{BB962C8B-B14F-4D97-AF65-F5344CB8AC3E}">
        <p14:creationId xmlns:p14="http://schemas.microsoft.com/office/powerpoint/2010/main" val="913396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84B2B35-06F8-4F5C-A618-6002214CE22A}"/>
              </a:ext>
            </a:extLst>
          </p:cNvPr>
          <p:cNvSpPr>
            <a:spLocks noGrp="1"/>
          </p:cNvSpPr>
          <p:nvPr>
            <p:ph type="title"/>
          </p:nvPr>
        </p:nvSpPr>
        <p:spPr>
          <a:xfrm>
            <a:off x="838199" y="545914"/>
            <a:ext cx="9527275" cy="1241944"/>
          </a:xfrm>
        </p:spPr>
        <p:txBody>
          <a:bodyPr rtlCol="0"/>
          <a:lstStyle/>
          <a:p>
            <a:r>
              <a:rPr lang="ja-JP" altLang="en-US" dirty="0">
                <a:solidFill>
                  <a:schemeClr val="tx1"/>
                </a:solidFill>
              </a:rPr>
              <a:t>本日の流れ​​</a:t>
            </a:r>
          </a:p>
        </p:txBody>
      </p:sp>
      <p:sp>
        <p:nvSpPr>
          <p:cNvPr id="15" name="コンテンツ プレースホルダー 14">
            <a:extLst>
              <a:ext uri="{FF2B5EF4-FFF2-40B4-BE49-F238E27FC236}">
                <a16:creationId xmlns:a16="http://schemas.microsoft.com/office/drawing/2014/main" id="{26392955-6557-4ED6-B174-E9F9D52D2E58}"/>
              </a:ext>
            </a:extLst>
          </p:cNvPr>
          <p:cNvSpPr>
            <a:spLocks noGrp="1"/>
          </p:cNvSpPr>
          <p:nvPr>
            <p:ph idx="1"/>
          </p:nvPr>
        </p:nvSpPr>
        <p:spPr>
          <a:xfrm>
            <a:off x="838200" y="2400300"/>
            <a:ext cx="6025116" cy="3352226"/>
          </a:xfrm>
        </p:spPr>
        <p:txBody>
          <a:bodyPr rtlCol="0">
            <a:normAutofit/>
          </a:bodyPr>
          <a:lstStyle/>
          <a:p>
            <a:pPr marL="457200" indent="-457200">
              <a:buFont typeface="+mj-lt"/>
              <a:buAutoNum type="arabicPeriod"/>
            </a:pPr>
            <a:r>
              <a:rPr lang="ja-JP" altLang="en-US" dirty="0">
                <a:solidFill>
                  <a:schemeClr val="tx1"/>
                </a:solidFill>
              </a:rPr>
              <a:t>矢巾町の概要</a:t>
            </a:r>
            <a:endParaRPr lang="en-US" altLang="ja-JP" dirty="0">
              <a:solidFill>
                <a:schemeClr val="tx1"/>
              </a:solidFill>
            </a:endParaRPr>
          </a:p>
          <a:p>
            <a:pPr marL="457200" indent="-457200">
              <a:buFont typeface="+mj-lt"/>
              <a:buAutoNum type="arabicPeriod"/>
            </a:pPr>
            <a:r>
              <a:rPr lang="ja-JP" altLang="en-US" dirty="0">
                <a:solidFill>
                  <a:schemeClr val="tx1"/>
                </a:solidFill>
              </a:rPr>
              <a:t>法人の概要</a:t>
            </a:r>
            <a:endParaRPr lang="en-US" altLang="ja-JP" dirty="0">
              <a:solidFill>
                <a:schemeClr val="tx1"/>
              </a:solidFill>
            </a:endParaRPr>
          </a:p>
          <a:p>
            <a:pPr marL="457200" indent="-457200">
              <a:buFont typeface="+mj-lt"/>
              <a:buAutoNum type="arabicPeriod"/>
            </a:pPr>
            <a:r>
              <a:rPr lang="ja-JP" altLang="en-US" dirty="0">
                <a:solidFill>
                  <a:schemeClr val="tx1"/>
                </a:solidFill>
              </a:rPr>
              <a:t>子育て家庭の現状</a:t>
            </a:r>
            <a:endParaRPr lang="en-US" altLang="ja-JP" dirty="0">
              <a:solidFill>
                <a:schemeClr val="tx1"/>
              </a:solidFill>
            </a:endParaRPr>
          </a:p>
          <a:p>
            <a:pPr marL="457200" indent="-457200">
              <a:buFont typeface="+mj-lt"/>
              <a:buAutoNum type="arabicPeriod"/>
            </a:pPr>
            <a:r>
              <a:rPr lang="ja-JP" altLang="en-US" dirty="0">
                <a:solidFill>
                  <a:schemeClr val="tx1"/>
                </a:solidFill>
              </a:rPr>
              <a:t>親子の居場所づくりと情報共有</a:t>
            </a:r>
            <a:endParaRPr lang="en-US" altLang="ja-JP" dirty="0">
              <a:solidFill>
                <a:schemeClr val="tx1"/>
              </a:solidFill>
            </a:endParaRPr>
          </a:p>
          <a:p>
            <a:pPr marL="457200" indent="-457200">
              <a:buFont typeface="+mj-lt"/>
              <a:buAutoNum type="arabicPeriod"/>
            </a:pPr>
            <a:r>
              <a:rPr lang="ja-JP" altLang="en-US" dirty="0">
                <a:solidFill>
                  <a:schemeClr val="tx1"/>
                </a:solidFill>
              </a:rPr>
              <a:t>成長発達にあわせた子育て講習会</a:t>
            </a:r>
            <a:endParaRPr lang="en-US" altLang="ja-JP" dirty="0">
              <a:solidFill>
                <a:schemeClr val="tx1"/>
              </a:solidFill>
            </a:endParaRPr>
          </a:p>
          <a:p>
            <a:pPr marL="457200" indent="-457200">
              <a:buFont typeface="+mj-lt"/>
              <a:buAutoNum type="arabicPeriod"/>
            </a:pPr>
            <a:r>
              <a:rPr lang="ja-JP" altLang="en-US" dirty="0">
                <a:solidFill>
                  <a:schemeClr val="tx1"/>
                </a:solidFill>
              </a:rPr>
              <a:t>成果と課題</a:t>
            </a:r>
            <a:endParaRPr lang="en-US" altLang="ja-JP" dirty="0">
              <a:solidFill>
                <a:schemeClr val="tx1"/>
              </a:solidFill>
            </a:endParaRPr>
          </a:p>
          <a:p>
            <a:pPr marL="457200" indent="-457200">
              <a:buFont typeface="+mj-lt"/>
              <a:buAutoNum type="arabicPeriod"/>
            </a:pPr>
            <a:r>
              <a:rPr lang="ja-JP" altLang="en-US" dirty="0">
                <a:solidFill>
                  <a:schemeClr val="tx1"/>
                </a:solidFill>
              </a:rPr>
              <a:t>今後の展望</a:t>
            </a:r>
            <a:endParaRPr lang="en-US" altLang="ja-JP" dirty="0">
              <a:solidFill>
                <a:schemeClr val="tx1"/>
              </a:solidFill>
            </a:endParaRPr>
          </a:p>
        </p:txBody>
      </p:sp>
      <p:sp>
        <p:nvSpPr>
          <p:cNvPr id="18" name="日付プレースホルダー 17">
            <a:extLst>
              <a:ext uri="{FF2B5EF4-FFF2-40B4-BE49-F238E27FC236}">
                <a16:creationId xmlns:a16="http://schemas.microsoft.com/office/drawing/2014/main" id="{9340F6AA-F9FD-46A1-A761-C0CE6F626BA1}"/>
              </a:ext>
            </a:extLst>
          </p:cNvPr>
          <p:cNvSpPr>
            <a:spLocks noGrp="1"/>
          </p:cNvSpPr>
          <p:nvPr>
            <p:ph type="dt" sz="half" idx="10"/>
          </p:nvPr>
        </p:nvSpPr>
        <p:spPr>
          <a:xfrm>
            <a:off x="628652" y="6140304"/>
            <a:ext cx="3154896" cy="287075"/>
          </a:xfrm>
        </p:spPr>
        <p:txBody>
          <a:bodyPr rtlCol="0"/>
          <a:lstStyle/>
          <a:p>
            <a:r>
              <a:rPr lang="en-US" altLang="ja-JP" dirty="0"/>
              <a:t>2025/10/31</a:t>
            </a:r>
          </a:p>
        </p:txBody>
      </p:sp>
      <p:sp>
        <p:nvSpPr>
          <p:cNvPr id="20" name="スライド番号プレースホルダー 19">
            <a:extLst>
              <a:ext uri="{FF2B5EF4-FFF2-40B4-BE49-F238E27FC236}">
                <a16:creationId xmlns:a16="http://schemas.microsoft.com/office/drawing/2014/main" id="{206A6756-4AD0-48B1-A2A6-221571B100C2}"/>
              </a:ext>
            </a:extLst>
          </p:cNvPr>
          <p:cNvSpPr>
            <a:spLocks noGrp="1"/>
          </p:cNvSpPr>
          <p:nvPr>
            <p:ph type="sldNum" sz="quarter" idx="12"/>
          </p:nvPr>
        </p:nvSpPr>
        <p:spPr>
          <a:xfrm>
            <a:off x="10821701" y="5672706"/>
            <a:ext cx="951908" cy="754673"/>
          </a:xfrm>
        </p:spPr>
        <p:txBody>
          <a:bodyPr rtlCol="0"/>
          <a:lstStyle/>
          <a:p>
            <a:fld id="{FB5BC9EA-4FEE-444B-92CE-4488B20DCBA7}" type="slidenum">
              <a:rPr lang="en-US" altLang="ja-JP" smtClean="0"/>
              <a:pPr/>
              <a:t>3</a:t>
            </a:fld>
            <a:endParaRPr lang="ja-JP" altLang="en-US"/>
          </a:p>
        </p:txBody>
      </p:sp>
      <p:sp>
        <p:nvSpPr>
          <p:cNvPr id="4" name="図プレースホルダー 3">
            <a:extLst>
              <a:ext uri="{FF2B5EF4-FFF2-40B4-BE49-F238E27FC236}">
                <a16:creationId xmlns:a16="http://schemas.microsoft.com/office/drawing/2014/main" id="{2CF8EAC3-13EE-7AFD-19FD-C16B95E5FA0B}"/>
              </a:ext>
            </a:extLst>
          </p:cNvPr>
          <p:cNvSpPr>
            <a:spLocks noGrp="1"/>
          </p:cNvSpPr>
          <p:nvPr>
            <p:ph type="pic" sz="quarter" idx="13"/>
          </p:nvPr>
        </p:nvSpPr>
        <p:spPr/>
      </p:sp>
    </p:spTree>
    <p:extLst>
      <p:ext uri="{BB962C8B-B14F-4D97-AF65-F5344CB8AC3E}">
        <p14:creationId xmlns:p14="http://schemas.microsoft.com/office/powerpoint/2010/main" val="1144966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C8D01-CB4D-5A98-5477-6AB935D59D0C}"/>
            </a:ext>
          </a:extLst>
        </p:cNvPr>
        <p:cNvGrpSpPr/>
        <p:nvPr/>
      </p:nvGrpSpPr>
      <p:grpSpPr>
        <a:xfrm>
          <a:off x="0" y="0"/>
          <a:ext cx="0" cy="0"/>
          <a:chOff x="0" y="0"/>
          <a:chExt cx="0" cy="0"/>
        </a:xfrm>
      </p:grpSpPr>
      <p:pic>
        <p:nvPicPr>
          <p:cNvPr id="11" name="図プレースホルダー 10">
            <a:extLst>
              <a:ext uri="{FF2B5EF4-FFF2-40B4-BE49-F238E27FC236}">
                <a16:creationId xmlns:a16="http://schemas.microsoft.com/office/drawing/2014/main" id="{0A889FF7-C884-41FB-1419-9DA51FF101F1}"/>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p:blipFill>
        <p:spPr/>
      </p:pic>
      <p:sp>
        <p:nvSpPr>
          <p:cNvPr id="3" name="タイトル 2">
            <a:extLst>
              <a:ext uri="{FF2B5EF4-FFF2-40B4-BE49-F238E27FC236}">
                <a16:creationId xmlns:a16="http://schemas.microsoft.com/office/drawing/2014/main" id="{B7AA4953-7D6E-C8FC-7677-61F2EEBE0795}"/>
              </a:ext>
            </a:extLst>
          </p:cNvPr>
          <p:cNvSpPr>
            <a:spLocks noGrp="1"/>
          </p:cNvSpPr>
          <p:nvPr>
            <p:ph type="ctrTitle"/>
          </p:nvPr>
        </p:nvSpPr>
        <p:spPr/>
        <p:txBody>
          <a:bodyPr/>
          <a:lstStyle/>
          <a:p>
            <a:r>
              <a:rPr lang="ja-JP" altLang="en-US" dirty="0"/>
              <a:t>矢巾町の</a:t>
            </a:r>
            <a:br>
              <a:rPr lang="en-US" altLang="ja-JP" dirty="0"/>
            </a:br>
            <a:r>
              <a:rPr lang="ja-JP" altLang="en-US" dirty="0"/>
              <a:t>概要</a:t>
            </a:r>
            <a:endParaRPr kumimoji="1" lang="ja-JP" altLang="en-US" dirty="0"/>
          </a:p>
        </p:txBody>
      </p:sp>
      <p:sp>
        <p:nvSpPr>
          <p:cNvPr id="4" name="テキスト プレースホルダー 3">
            <a:extLst>
              <a:ext uri="{FF2B5EF4-FFF2-40B4-BE49-F238E27FC236}">
                <a16:creationId xmlns:a16="http://schemas.microsoft.com/office/drawing/2014/main" id="{01AFEB3C-2F48-7EC2-4220-51C285BBEDDC}"/>
              </a:ext>
            </a:extLst>
          </p:cNvPr>
          <p:cNvSpPr>
            <a:spLocks noGrp="1"/>
          </p:cNvSpPr>
          <p:nvPr>
            <p:ph type="body" sz="quarter" idx="14"/>
          </p:nvPr>
        </p:nvSpPr>
        <p:spPr/>
        <p:txBody>
          <a:bodyPr/>
          <a:lstStyle/>
          <a:p>
            <a:r>
              <a:rPr lang="ja-JP" altLang="en-US" dirty="0"/>
              <a:t>煙山ひまわりパーク</a:t>
            </a:r>
            <a:endParaRPr kumimoji="1" lang="ja-JP" altLang="en-US" dirty="0"/>
          </a:p>
        </p:txBody>
      </p:sp>
      <p:sp>
        <p:nvSpPr>
          <p:cNvPr id="5" name="日付プレースホルダー 4">
            <a:extLst>
              <a:ext uri="{FF2B5EF4-FFF2-40B4-BE49-F238E27FC236}">
                <a16:creationId xmlns:a16="http://schemas.microsoft.com/office/drawing/2014/main" id="{B8A0853D-EA33-6E0B-FF5E-94BF30D5455C}"/>
              </a:ext>
            </a:extLst>
          </p:cNvPr>
          <p:cNvSpPr>
            <a:spLocks noGrp="1"/>
          </p:cNvSpPr>
          <p:nvPr>
            <p:ph type="dt" sz="half" idx="12"/>
          </p:nvPr>
        </p:nvSpPr>
        <p:spPr>
          <a:xfrm>
            <a:off x="7580313" y="5833706"/>
            <a:ext cx="3009660" cy="314914"/>
          </a:xfrm>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5C7CDA7D-114C-9053-377E-FA0DBA9F93FC}"/>
              </a:ext>
            </a:extLst>
          </p:cNvPr>
          <p:cNvSpPr>
            <a:spLocks noGrp="1"/>
          </p:cNvSpPr>
          <p:nvPr>
            <p:ph type="ftr" sz="quarter" idx="11"/>
          </p:nvPr>
        </p:nvSpPr>
        <p:spPr/>
        <p:txBody>
          <a:bodyPr/>
          <a:lstStyle/>
          <a:p>
            <a:r>
              <a:rPr lang="ja-JP" altLang="en-US" b="1" dirty="0"/>
              <a:t>紫波郡矢巾町のご紹介</a:t>
            </a:r>
          </a:p>
        </p:txBody>
      </p:sp>
      <p:sp>
        <p:nvSpPr>
          <p:cNvPr id="7" name="スライド番号プレースホルダー 6">
            <a:extLst>
              <a:ext uri="{FF2B5EF4-FFF2-40B4-BE49-F238E27FC236}">
                <a16:creationId xmlns:a16="http://schemas.microsoft.com/office/drawing/2014/main" id="{A307D392-9841-82A3-B122-FB380CB58A93}"/>
              </a:ext>
            </a:extLst>
          </p:cNvPr>
          <p:cNvSpPr>
            <a:spLocks noGrp="1"/>
          </p:cNvSpPr>
          <p:nvPr>
            <p:ph type="sldNum" sz="quarter" idx="13"/>
          </p:nvPr>
        </p:nvSpPr>
        <p:spPr/>
        <p:txBody>
          <a:bodyPr/>
          <a:lstStyle/>
          <a:p>
            <a:fld id="{42B7CBA4-B6F8-42AF-9F87-A3019C537482}" type="slidenum">
              <a:rPr lang="en-US" altLang="ja-JP" smtClean="0"/>
              <a:pPr/>
              <a:t>4</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11658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D9046EF7-AC35-4EFD-B67B-BCCD7D223073}"/>
              </a:ext>
            </a:extLst>
          </p:cNvPr>
          <p:cNvSpPr>
            <a:spLocks noGrp="1"/>
          </p:cNvSpPr>
          <p:nvPr>
            <p:ph type="title"/>
          </p:nvPr>
        </p:nvSpPr>
        <p:spPr>
          <a:xfrm>
            <a:off x="837514" y="430621"/>
            <a:ext cx="9396733" cy="1086646"/>
          </a:xfrm>
        </p:spPr>
        <p:txBody>
          <a:bodyPr rtlCol="0"/>
          <a:lstStyle/>
          <a:p>
            <a:pPr rtl="0"/>
            <a:r>
              <a:rPr lang="ja-JP" altLang="en-US" dirty="0">
                <a:solidFill>
                  <a:schemeClr val="tx1"/>
                </a:solidFill>
              </a:rPr>
              <a:t>矢巾町の概要</a:t>
            </a:r>
            <a:endParaRPr lang="en-US" altLang="ja-JP" b="1" dirty="0">
              <a:solidFill>
                <a:schemeClr val="tx1"/>
              </a:solidFill>
              <a:latin typeface="Meiryo UI" panose="020B0604030504040204" pitchFamily="50" charset="-128"/>
              <a:ea typeface="Meiryo UI" panose="020B0604030504040204" pitchFamily="50" charset="-128"/>
            </a:endParaRPr>
          </a:p>
        </p:txBody>
      </p:sp>
      <p:sp>
        <p:nvSpPr>
          <p:cNvPr id="13" name="テキスト プレースホルダー 12">
            <a:extLst>
              <a:ext uri="{FF2B5EF4-FFF2-40B4-BE49-F238E27FC236}">
                <a16:creationId xmlns:a16="http://schemas.microsoft.com/office/drawing/2014/main" id="{250E3A27-246E-451F-8FA8-E6FD6935D787}"/>
              </a:ext>
            </a:extLst>
          </p:cNvPr>
          <p:cNvSpPr>
            <a:spLocks noGrp="1"/>
          </p:cNvSpPr>
          <p:nvPr>
            <p:ph type="body" sz="quarter" idx="15"/>
          </p:nvPr>
        </p:nvSpPr>
        <p:spPr>
          <a:xfrm>
            <a:off x="1264471" y="1549230"/>
            <a:ext cx="1699208" cy="665481"/>
          </a:xfrm>
        </p:spPr>
        <p:txBody>
          <a:bodyPr rtlCol="0"/>
          <a:lstStyle/>
          <a:p>
            <a:pPr rtl="0"/>
            <a:r>
              <a:rPr lang="ja-JP" altLang="en-US" dirty="0"/>
              <a:t>人口・面積</a:t>
            </a:r>
            <a:endParaRPr lang="ja-JP" altLang="en-US" dirty="0">
              <a:latin typeface="Meiryo UI" panose="020B0604030504040204" pitchFamily="50" charset="-128"/>
              <a:ea typeface="Meiryo UI" panose="020B0604030504040204" pitchFamily="50" charset="-128"/>
            </a:endParaRPr>
          </a:p>
        </p:txBody>
      </p:sp>
      <p:sp>
        <p:nvSpPr>
          <p:cNvPr id="11" name="テキスト プレースホルダー 10">
            <a:extLst>
              <a:ext uri="{FF2B5EF4-FFF2-40B4-BE49-F238E27FC236}">
                <a16:creationId xmlns:a16="http://schemas.microsoft.com/office/drawing/2014/main" id="{02387DCC-3977-4A99-9BE0-CBFE5B005922}"/>
              </a:ext>
            </a:extLst>
          </p:cNvPr>
          <p:cNvSpPr>
            <a:spLocks noGrp="1"/>
          </p:cNvSpPr>
          <p:nvPr>
            <p:ph type="body" sz="quarter" idx="13"/>
          </p:nvPr>
        </p:nvSpPr>
        <p:spPr>
          <a:xfrm>
            <a:off x="674833" y="2337777"/>
            <a:ext cx="2945347" cy="3482750"/>
          </a:xfrm>
        </p:spPr>
        <p:txBody>
          <a:bodyPr rtlCol="0"/>
          <a:lstStyle/>
          <a:p>
            <a:r>
              <a:rPr lang="ja-JP" altLang="ja-JP" dirty="0"/>
              <a:t>岩手県のほぼ中央に位置し県庁所在地である盛岡市の南に隣接しています。</a:t>
            </a:r>
            <a:r>
              <a:rPr lang="ja-JP" altLang="ja-JP" b="1" dirty="0">
                <a:solidFill>
                  <a:srgbClr val="FF0000"/>
                </a:solidFill>
              </a:rPr>
              <a:t>県内市町村で</a:t>
            </a:r>
            <a:r>
              <a:rPr lang="en-US" altLang="ja-JP" b="1" dirty="0">
                <a:solidFill>
                  <a:srgbClr val="FF0000"/>
                </a:solidFill>
              </a:rPr>
              <a:t>2</a:t>
            </a:r>
            <a:r>
              <a:rPr lang="ja-JP" altLang="ja-JP" b="1" dirty="0">
                <a:solidFill>
                  <a:srgbClr val="FF0000"/>
                </a:solidFill>
              </a:rPr>
              <a:t>番目に小さい</a:t>
            </a:r>
            <a:r>
              <a:rPr lang="ja-JP" altLang="ja-JP" dirty="0"/>
              <a:t>面積の</a:t>
            </a:r>
            <a:r>
              <a:rPr lang="en-US" altLang="ja-JP" dirty="0"/>
              <a:t>67.32</a:t>
            </a:r>
            <a:r>
              <a:rPr lang="ja-JP" altLang="ja-JP" dirty="0"/>
              <a:t>㎢、</a:t>
            </a:r>
            <a:r>
              <a:rPr lang="ja-JP" altLang="ja-JP" b="1" dirty="0">
                <a:solidFill>
                  <a:srgbClr val="FF0000"/>
                </a:solidFill>
              </a:rPr>
              <a:t>人口は</a:t>
            </a:r>
            <a:r>
              <a:rPr lang="en-US" altLang="ja-JP" b="1" dirty="0">
                <a:solidFill>
                  <a:srgbClr val="FF0000"/>
                </a:solidFill>
              </a:rPr>
              <a:t>26,126</a:t>
            </a:r>
            <a:r>
              <a:rPr lang="ja-JP" altLang="ja-JP" b="1" dirty="0">
                <a:solidFill>
                  <a:srgbClr val="FF0000"/>
                </a:solidFill>
              </a:rPr>
              <a:t>人</a:t>
            </a:r>
            <a:r>
              <a:rPr lang="ja-JP" altLang="ja-JP" dirty="0"/>
              <a:t>（令和７年</a:t>
            </a:r>
            <a:r>
              <a:rPr lang="en-US" altLang="ja-JP" dirty="0"/>
              <a:t>7</a:t>
            </a:r>
            <a:r>
              <a:rPr lang="ja-JP" altLang="ja-JP" dirty="0"/>
              <a:t>月</a:t>
            </a:r>
            <a:r>
              <a:rPr lang="en-US" altLang="ja-JP" dirty="0"/>
              <a:t>1</a:t>
            </a:r>
            <a:r>
              <a:rPr lang="ja-JP" altLang="ja-JP" dirty="0"/>
              <a:t>日）のコンパクトな田園都市です。</a:t>
            </a:r>
            <a:endParaRPr lang="en-US" altLang="ja-JP" dirty="0"/>
          </a:p>
        </p:txBody>
      </p:sp>
      <p:sp>
        <p:nvSpPr>
          <p:cNvPr id="16" name="テキスト プレースホルダー 15">
            <a:extLst>
              <a:ext uri="{FF2B5EF4-FFF2-40B4-BE49-F238E27FC236}">
                <a16:creationId xmlns:a16="http://schemas.microsoft.com/office/drawing/2014/main" id="{44C7BFC5-24B5-4D4A-ABE8-E403ADD39EC8}"/>
              </a:ext>
            </a:extLst>
          </p:cNvPr>
          <p:cNvSpPr>
            <a:spLocks noGrp="1"/>
          </p:cNvSpPr>
          <p:nvPr>
            <p:ph type="body" sz="quarter" idx="18"/>
          </p:nvPr>
        </p:nvSpPr>
        <p:spPr>
          <a:xfrm>
            <a:off x="3671177" y="1587002"/>
            <a:ext cx="3285556" cy="589936"/>
          </a:xfrm>
        </p:spPr>
        <p:txBody>
          <a:bodyPr rtlCol="0"/>
          <a:lstStyle/>
          <a:p>
            <a:pPr rtl="0"/>
            <a:r>
              <a:rPr lang="ja-JP" altLang="en-US" dirty="0"/>
              <a:t>消滅可能性自治体脱却</a:t>
            </a:r>
            <a:endParaRPr lang="ja-JP" altLang="en-US" dirty="0">
              <a:latin typeface="Meiryo UI" panose="020B0604030504040204" pitchFamily="50" charset="-128"/>
              <a:ea typeface="Meiryo UI" panose="020B0604030504040204" pitchFamily="50" charset="-128"/>
            </a:endParaRPr>
          </a:p>
        </p:txBody>
      </p:sp>
      <p:sp>
        <p:nvSpPr>
          <p:cNvPr id="15" name="テキスト プレースホルダー 14">
            <a:extLst>
              <a:ext uri="{FF2B5EF4-FFF2-40B4-BE49-F238E27FC236}">
                <a16:creationId xmlns:a16="http://schemas.microsoft.com/office/drawing/2014/main" id="{18FCED40-C162-4447-BEDE-F9D62FD18F24}"/>
              </a:ext>
            </a:extLst>
          </p:cNvPr>
          <p:cNvSpPr>
            <a:spLocks noGrp="1"/>
          </p:cNvSpPr>
          <p:nvPr>
            <p:ph type="body" sz="quarter" idx="17"/>
          </p:nvPr>
        </p:nvSpPr>
        <p:spPr>
          <a:xfrm>
            <a:off x="3841282" y="2337777"/>
            <a:ext cx="2945347" cy="3482750"/>
          </a:xfrm>
        </p:spPr>
        <p:txBody>
          <a:bodyPr rtlCol="0"/>
          <a:lstStyle/>
          <a:p>
            <a:r>
              <a:rPr lang="ja-JP" altLang="ja-JP" dirty="0"/>
              <a:t>令和元年に岩手医科大学附属病院の移転で、</a:t>
            </a:r>
            <a:r>
              <a:rPr lang="ja-JP" altLang="en-US" dirty="0"/>
              <a:t>令和</a:t>
            </a:r>
            <a:r>
              <a:rPr lang="en-US" altLang="ja-JP" dirty="0"/>
              <a:t>6</a:t>
            </a:r>
            <a:r>
              <a:rPr lang="ja-JP" altLang="ja-JP" dirty="0"/>
              <a:t>年「消滅可能性自治体」から脱却を果たし、</a:t>
            </a:r>
            <a:r>
              <a:rPr lang="ja-JP" altLang="ja-JP" b="1" dirty="0">
                <a:solidFill>
                  <a:srgbClr val="FF0000"/>
                </a:solidFill>
              </a:rPr>
              <a:t>若年女性の割合が改善傾向</a:t>
            </a:r>
            <a:r>
              <a:rPr lang="ja-JP" altLang="ja-JP" dirty="0"/>
              <a:t>にある町です。</a:t>
            </a:r>
            <a:endParaRPr lang="en-US" altLang="ja-JP" dirty="0"/>
          </a:p>
          <a:p>
            <a:pPr marL="0" indent="0" rtl="0">
              <a:buNone/>
            </a:pPr>
            <a:endParaRPr lang="ja-JP" altLang="en-US" dirty="0">
              <a:latin typeface="Meiryo UI" panose="020B0604030504040204" pitchFamily="50" charset="-128"/>
              <a:ea typeface="Meiryo UI" panose="020B0604030504040204" pitchFamily="50" charset="-128"/>
            </a:endParaRPr>
          </a:p>
        </p:txBody>
      </p:sp>
      <p:sp>
        <p:nvSpPr>
          <p:cNvPr id="14" name="テキスト プレースホルダー 13">
            <a:extLst>
              <a:ext uri="{FF2B5EF4-FFF2-40B4-BE49-F238E27FC236}">
                <a16:creationId xmlns:a16="http://schemas.microsoft.com/office/drawing/2014/main" id="{A1104E7E-55E9-451B-B30D-DCA20FC09E12}"/>
              </a:ext>
            </a:extLst>
          </p:cNvPr>
          <p:cNvSpPr>
            <a:spLocks noGrp="1"/>
          </p:cNvSpPr>
          <p:nvPr>
            <p:ph type="body" sz="quarter" idx="16"/>
          </p:nvPr>
        </p:nvSpPr>
        <p:spPr>
          <a:xfrm>
            <a:off x="7233795" y="1573557"/>
            <a:ext cx="3693734" cy="665481"/>
          </a:xfrm>
        </p:spPr>
        <p:txBody>
          <a:bodyPr rtlCol="0"/>
          <a:lstStyle/>
          <a:p>
            <a:pPr rtl="0"/>
            <a:r>
              <a:rPr lang="ja-JP" altLang="en-US" dirty="0">
                <a:latin typeface="Meiryo UI" panose="020B0604030504040204" pitchFamily="50" charset="-128"/>
                <a:ea typeface="Meiryo UI" panose="020B0604030504040204" pitchFamily="50" charset="-128"/>
              </a:rPr>
              <a:t>学校・文化施設・保育施設</a:t>
            </a:r>
          </a:p>
        </p:txBody>
      </p:sp>
      <p:sp>
        <p:nvSpPr>
          <p:cNvPr id="12" name="テキスト プレースホルダー 11">
            <a:extLst>
              <a:ext uri="{FF2B5EF4-FFF2-40B4-BE49-F238E27FC236}">
                <a16:creationId xmlns:a16="http://schemas.microsoft.com/office/drawing/2014/main" id="{15FBF6DF-AB98-4988-9B00-AF337D5E1522}"/>
              </a:ext>
            </a:extLst>
          </p:cNvPr>
          <p:cNvSpPr>
            <a:spLocks noGrp="1"/>
          </p:cNvSpPr>
          <p:nvPr>
            <p:ph type="body" sz="quarter" idx="14"/>
          </p:nvPr>
        </p:nvSpPr>
        <p:spPr>
          <a:xfrm>
            <a:off x="7288898" y="2338927"/>
            <a:ext cx="3457760" cy="3648918"/>
          </a:xfrm>
        </p:spPr>
        <p:txBody>
          <a:bodyPr rtlCol="0"/>
          <a:lstStyle/>
          <a:p>
            <a:r>
              <a:rPr lang="ja-JP" altLang="en-US" dirty="0"/>
              <a:t>保育園　</a:t>
            </a:r>
            <a:r>
              <a:rPr lang="en-US" altLang="ja-JP" dirty="0"/>
              <a:t>4</a:t>
            </a:r>
            <a:r>
              <a:rPr lang="ja-JP" altLang="en-US" dirty="0"/>
              <a:t>園（内　公立１園）</a:t>
            </a:r>
            <a:endParaRPr lang="en-US" altLang="ja-JP" dirty="0"/>
          </a:p>
          <a:p>
            <a:r>
              <a:rPr lang="ja-JP" altLang="en-US" dirty="0"/>
              <a:t>認定こども園　５園</a:t>
            </a:r>
            <a:endParaRPr lang="en-US" altLang="ja-JP" dirty="0"/>
          </a:p>
          <a:p>
            <a:r>
              <a:rPr lang="ja-JP" altLang="en-US" dirty="0"/>
              <a:t>小規模保育園　５園</a:t>
            </a:r>
            <a:endParaRPr lang="en-US" altLang="ja-JP" dirty="0"/>
          </a:p>
          <a:p>
            <a:r>
              <a:rPr lang="ja-JP" altLang="en-US" dirty="0"/>
              <a:t>児童館　４館</a:t>
            </a:r>
            <a:endParaRPr lang="ja-JP" altLang="ja-JP" dirty="0"/>
          </a:p>
          <a:p>
            <a:r>
              <a:rPr lang="ja-JP" altLang="en-US" b="1" dirty="0">
                <a:solidFill>
                  <a:srgbClr val="FF0000"/>
                </a:solidFill>
              </a:rPr>
              <a:t>小学校　４校</a:t>
            </a:r>
            <a:endParaRPr lang="en-US" altLang="ja-JP" b="1" dirty="0">
              <a:solidFill>
                <a:srgbClr val="FF0000"/>
              </a:solidFill>
            </a:endParaRPr>
          </a:p>
          <a:p>
            <a:r>
              <a:rPr lang="ja-JP" altLang="en-US" b="1" dirty="0">
                <a:solidFill>
                  <a:srgbClr val="FF0000"/>
                </a:solidFill>
              </a:rPr>
              <a:t>中学校　２校</a:t>
            </a:r>
            <a:endParaRPr lang="en-US" altLang="ja-JP" b="1" dirty="0">
              <a:solidFill>
                <a:srgbClr val="FF0000"/>
              </a:solidFill>
            </a:endParaRPr>
          </a:p>
          <a:p>
            <a:r>
              <a:rPr lang="ja-JP" altLang="en-US" dirty="0"/>
              <a:t>県立高校　１校</a:t>
            </a:r>
            <a:endParaRPr lang="en-US" altLang="ja-JP" dirty="0"/>
          </a:p>
          <a:p>
            <a:r>
              <a:rPr lang="ja-JP" altLang="en-US" dirty="0"/>
              <a:t>矢巾町</a:t>
            </a:r>
            <a:r>
              <a:rPr lang="ja-JP" altLang="ja-JP" dirty="0"/>
              <a:t>公民館</a:t>
            </a:r>
            <a:r>
              <a:rPr lang="ja-JP" altLang="en-US" dirty="0"/>
              <a:t>　１館</a:t>
            </a:r>
            <a:endParaRPr lang="en-US" altLang="ja-JP" dirty="0"/>
          </a:p>
          <a:p>
            <a:r>
              <a:rPr lang="ja-JP" altLang="ja-JP" dirty="0"/>
              <a:t>文化会館（田園ホール）</a:t>
            </a:r>
            <a:r>
              <a:rPr lang="ja-JP" altLang="en-US" dirty="0"/>
              <a:t>１館</a:t>
            </a:r>
            <a:endParaRPr lang="en-US" altLang="ja-JP" dirty="0"/>
          </a:p>
        </p:txBody>
      </p:sp>
      <p:sp>
        <p:nvSpPr>
          <p:cNvPr id="4" name="日付プレースホルダー 3">
            <a:extLst>
              <a:ext uri="{FF2B5EF4-FFF2-40B4-BE49-F238E27FC236}">
                <a16:creationId xmlns:a16="http://schemas.microsoft.com/office/drawing/2014/main" id="{2BCFBC6C-2AFD-4CB4-9C82-C7F33C7CD17D}"/>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2025/10/31</a:t>
            </a:r>
          </a:p>
        </p:txBody>
      </p:sp>
      <p:sp>
        <p:nvSpPr>
          <p:cNvPr id="3" name="フッター プレースホルダー 2">
            <a:extLst>
              <a:ext uri="{FF2B5EF4-FFF2-40B4-BE49-F238E27FC236}">
                <a16:creationId xmlns:a16="http://schemas.microsoft.com/office/drawing/2014/main" id="{4BE5F9A3-EC1A-4AB8-9A51-93EBC2DBC869}"/>
              </a:ext>
            </a:extLst>
          </p:cNvPr>
          <p:cNvSpPr>
            <a:spLocks noGrp="1"/>
          </p:cNvSpPr>
          <p:nvPr>
            <p:ph type="ftr" sz="quarter" idx="11"/>
          </p:nvPr>
        </p:nvSpPr>
        <p:spPr>
          <a:xfrm rot="5400000">
            <a:off x="9233562" y="2578525"/>
            <a:ext cx="4114800" cy="365125"/>
          </a:xfrm>
        </p:spPr>
        <p:txBody>
          <a:bodyPr rtlCol="0"/>
          <a:lstStyle/>
          <a:p>
            <a:pPr rtl="0"/>
            <a:r>
              <a:rPr lang="ja-JP" altLang="en-US" dirty="0">
                <a:latin typeface="Meiryo UI" panose="020B0604030504040204" pitchFamily="50" charset="-128"/>
                <a:ea typeface="Meiryo UI" panose="020B0604030504040204" pitchFamily="50" charset="-128"/>
              </a:rPr>
              <a:t>矢巾町の紹介</a:t>
            </a:r>
          </a:p>
        </p:txBody>
      </p:sp>
      <p:sp>
        <p:nvSpPr>
          <p:cNvPr id="5" name="スライド番号プレースホルダー 4">
            <a:extLst>
              <a:ext uri="{FF2B5EF4-FFF2-40B4-BE49-F238E27FC236}">
                <a16:creationId xmlns:a16="http://schemas.microsoft.com/office/drawing/2014/main" id="{30349A24-7B64-4D34-8057-986A397B88C1}"/>
              </a:ext>
            </a:extLst>
          </p:cNvPr>
          <p:cNvSpPr>
            <a:spLocks noGrp="1"/>
          </p:cNvSpPr>
          <p:nvPr>
            <p:ph type="sldNum" sz="quarter" idx="12"/>
          </p:nvPr>
        </p:nvSpPr>
        <p:spPr>
          <a:xfrm>
            <a:off x="10821701" y="5672706"/>
            <a:ext cx="951908" cy="754673"/>
          </a:xfrm>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5</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275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1AD8E0FE-CD1D-48DB-9832-7196271719E1}"/>
              </a:ext>
            </a:extLst>
          </p:cNvPr>
          <p:cNvSpPr>
            <a:spLocks noGrp="1"/>
          </p:cNvSpPr>
          <p:nvPr>
            <p:ph type="title"/>
          </p:nvPr>
        </p:nvSpPr>
        <p:spPr>
          <a:xfrm>
            <a:off x="838199" y="4801017"/>
            <a:ext cx="9428265" cy="1046560"/>
          </a:xfrm>
        </p:spPr>
        <p:txBody>
          <a:bodyPr rtlCol="0">
            <a:normAutofit fontScale="90000"/>
          </a:bodyPr>
          <a:lstStyle/>
          <a:p>
            <a:pPr rtl="0"/>
            <a:r>
              <a:rPr lang="ja-JP" altLang="en-US" b="1" dirty="0">
                <a:solidFill>
                  <a:schemeClr val="tx1"/>
                </a:solidFill>
                <a:latin typeface="Meiryo UI" panose="020B0604030504040204" pitchFamily="50" charset="-128"/>
                <a:ea typeface="Meiryo UI" panose="020B0604030504040204" pitchFamily="50" charset="-128"/>
              </a:rPr>
              <a:t>子どもを安心して生み育てることのできる環境づくに</a:t>
            </a:r>
            <a:r>
              <a:rPr lang="ja-JP" altLang="en-US" dirty="0">
                <a:solidFill>
                  <a:schemeClr val="tx1"/>
                </a:solidFill>
              </a:rPr>
              <a:t>寄与</a:t>
            </a:r>
            <a:r>
              <a:rPr lang="ja-JP" altLang="en-US" b="1" dirty="0">
                <a:solidFill>
                  <a:schemeClr val="tx1"/>
                </a:solidFill>
                <a:latin typeface="Meiryo UI" panose="020B0604030504040204" pitchFamily="50" charset="-128"/>
                <a:ea typeface="Meiryo UI" panose="020B0604030504040204" pitchFamily="50" charset="-128"/>
              </a:rPr>
              <a:t>することを目的に活動</a:t>
            </a:r>
          </a:p>
        </p:txBody>
      </p:sp>
      <p:sp>
        <p:nvSpPr>
          <p:cNvPr id="11" name="日付プレースホルダー 10">
            <a:extLst>
              <a:ext uri="{FF2B5EF4-FFF2-40B4-BE49-F238E27FC236}">
                <a16:creationId xmlns:a16="http://schemas.microsoft.com/office/drawing/2014/main" id="{BD68975C-4EF0-4B56-AB03-61D90E6847D9}"/>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2025/10/31</a:t>
            </a:r>
          </a:p>
          <a:p>
            <a:pPr rtl="0"/>
            <a:endParaRPr lang="ja-JP" altLang="en-US"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5D737F8D-2314-4D6B-8ADD-E5DD60C8C713}"/>
              </a:ext>
            </a:extLst>
          </p:cNvPr>
          <p:cNvSpPr>
            <a:spLocks noGrp="1"/>
          </p:cNvSpPr>
          <p:nvPr>
            <p:ph type="ftr" sz="quarter" idx="11"/>
          </p:nvPr>
        </p:nvSpPr>
        <p:spPr>
          <a:xfrm rot="5400000">
            <a:off x="9233562" y="2578525"/>
            <a:ext cx="4114800" cy="365125"/>
          </a:xfrm>
        </p:spPr>
        <p:txBody>
          <a:bodyPr rtlCol="0"/>
          <a:lstStyle/>
          <a:p>
            <a:pPr rtl="0"/>
            <a:r>
              <a:rPr lang="en-US" altLang="ja-JP" dirty="0">
                <a:latin typeface="Meiryo UI" panose="020B0604030504040204" pitchFamily="50" charset="-128"/>
                <a:ea typeface="Meiryo UI" panose="020B0604030504040204" pitchFamily="50" charset="-128"/>
              </a:rPr>
              <a:t>NPO</a:t>
            </a:r>
            <a:r>
              <a:rPr lang="ja-JP" altLang="en-US" dirty="0">
                <a:latin typeface="Meiryo UI" panose="020B0604030504040204" pitchFamily="50" charset="-128"/>
                <a:ea typeface="Meiryo UI" panose="020B0604030504040204" pitchFamily="50" charset="-128"/>
              </a:rPr>
              <a:t>法人の沿革</a:t>
            </a:r>
          </a:p>
        </p:txBody>
      </p:sp>
      <p:sp>
        <p:nvSpPr>
          <p:cNvPr id="18" name="スライド番号プレースホルダー 17">
            <a:extLst>
              <a:ext uri="{FF2B5EF4-FFF2-40B4-BE49-F238E27FC236}">
                <a16:creationId xmlns:a16="http://schemas.microsoft.com/office/drawing/2014/main" id="{8B4F1708-F345-4EB5-9655-4B0102B9E565}"/>
              </a:ext>
            </a:extLst>
          </p:cNvPr>
          <p:cNvSpPr>
            <a:spLocks noGrp="1"/>
          </p:cNvSpPr>
          <p:nvPr>
            <p:ph type="sldNum" sz="quarter" idx="12"/>
          </p:nvPr>
        </p:nvSpPr>
        <p:spPr>
          <a:xfrm>
            <a:off x="10821701" y="5672706"/>
            <a:ext cx="951908" cy="754673"/>
          </a:xfrm>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6</a:t>
            </a:fld>
            <a:endParaRPr lang="ja-JP" altLang="en-US" dirty="0">
              <a:latin typeface="Meiryo UI" panose="020B0604030504040204" pitchFamily="50" charset="-128"/>
              <a:ea typeface="Meiryo UI" panose="020B0604030504040204" pitchFamily="50" charset="-128"/>
            </a:endParaRPr>
          </a:p>
        </p:txBody>
      </p:sp>
      <p:graphicFrame>
        <p:nvGraphicFramePr>
          <p:cNvPr id="13" name="コンテンツ プレースホルダー 3" descr="タイムライン コンテンツ プレースホルダー">
            <a:extLst>
              <a:ext uri="{FF2B5EF4-FFF2-40B4-BE49-F238E27FC236}">
                <a16:creationId xmlns:a16="http://schemas.microsoft.com/office/drawing/2014/main" id="{17356C2F-3950-4139-A385-14DD47D13560}"/>
              </a:ext>
            </a:extLst>
          </p:cNvPr>
          <p:cNvGraphicFramePr>
            <a:graphicFrameLocks noGrp="1"/>
          </p:cNvGraphicFramePr>
          <p:nvPr>
            <p:ph sz="quarter" idx="13"/>
            <p:extLst>
              <p:ext uri="{D42A27DB-BD31-4B8C-83A1-F6EECF244321}">
                <p14:modId xmlns:p14="http://schemas.microsoft.com/office/powerpoint/2010/main" val="3272050013"/>
              </p:ext>
            </p:extLst>
          </p:nvPr>
        </p:nvGraphicFramePr>
        <p:xfrm>
          <a:off x="496888" y="460375"/>
          <a:ext cx="10090150" cy="3940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2084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1AD8E0FE-CD1D-48DB-9832-7196271719E1}"/>
              </a:ext>
            </a:extLst>
          </p:cNvPr>
          <p:cNvSpPr>
            <a:spLocks noGrp="1"/>
          </p:cNvSpPr>
          <p:nvPr>
            <p:ph type="title"/>
          </p:nvPr>
        </p:nvSpPr>
        <p:spPr>
          <a:xfrm>
            <a:off x="838199" y="4801017"/>
            <a:ext cx="9428265" cy="1046560"/>
          </a:xfrm>
        </p:spPr>
        <p:txBody>
          <a:bodyPr rtlCol="0"/>
          <a:lstStyle/>
          <a:p>
            <a:pPr rtl="0"/>
            <a:r>
              <a:rPr lang="ja-JP" altLang="en-US" b="1" dirty="0">
                <a:solidFill>
                  <a:schemeClr val="tx1"/>
                </a:solidFill>
                <a:latin typeface="Meiryo UI" panose="020B0604030504040204" pitchFamily="50" charset="-128"/>
                <a:ea typeface="Meiryo UI" panose="020B0604030504040204" pitchFamily="50" charset="-128"/>
              </a:rPr>
              <a:t>活動を展開している施設</a:t>
            </a:r>
          </a:p>
        </p:txBody>
      </p:sp>
      <p:graphicFrame>
        <p:nvGraphicFramePr>
          <p:cNvPr id="24" name="コンテンツ プレースホルダー 2" descr="チーム コンテンツ プレースホルダー">
            <a:extLst>
              <a:ext uri="{FF2B5EF4-FFF2-40B4-BE49-F238E27FC236}">
                <a16:creationId xmlns:a16="http://schemas.microsoft.com/office/drawing/2014/main" id="{62E5FA6E-311D-4C12-B805-12877B4C3668}"/>
              </a:ext>
            </a:extLst>
          </p:cNvPr>
          <p:cNvGraphicFramePr>
            <a:graphicFrameLocks noGrp="1"/>
          </p:cNvGraphicFramePr>
          <p:nvPr>
            <p:ph sz="quarter" idx="13"/>
            <p:extLst>
              <p:ext uri="{D42A27DB-BD31-4B8C-83A1-F6EECF244321}">
                <p14:modId xmlns:p14="http://schemas.microsoft.com/office/powerpoint/2010/main" val="407540796"/>
              </p:ext>
            </p:extLst>
          </p:nvPr>
        </p:nvGraphicFramePr>
        <p:xfrm>
          <a:off x="718475" y="800434"/>
          <a:ext cx="9672637" cy="3462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日付プレースホルダー 10">
            <a:extLst>
              <a:ext uri="{FF2B5EF4-FFF2-40B4-BE49-F238E27FC236}">
                <a16:creationId xmlns:a16="http://schemas.microsoft.com/office/drawing/2014/main" id="{BD68975C-4EF0-4B56-AB03-61D90E6847D9}"/>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2025/10/31</a:t>
            </a:r>
          </a:p>
          <a:p>
            <a:pPr rtl="0"/>
            <a:endParaRPr lang="en-US" altLang="ja-JP" dirty="0">
              <a:latin typeface="Meiryo UI" panose="020B0604030504040204" pitchFamily="50" charset="-128"/>
              <a:ea typeface="Meiryo UI" panose="020B0604030504040204" pitchFamily="50" charset="-128"/>
            </a:endParaRPr>
          </a:p>
        </p:txBody>
      </p:sp>
      <p:sp>
        <p:nvSpPr>
          <p:cNvPr id="17" name="フッター プレースホルダー 16">
            <a:extLst>
              <a:ext uri="{FF2B5EF4-FFF2-40B4-BE49-F238E27FC236}">
                <a16:creationId xmlns:a16="http://schemas.microsoft.com/office/drawing/2014/main" id="{E6F05D51-B348-4E46-9332-FDA5A0AFF921}"/>
              </a:ext>
            </a:extLst>
          </p:cNvPr>
          <p:cNvSpPr>
            <a:spLocks noGrp="1"/>
          </p:cNvSpPr>
          <p:nvPr>
            <p:ph type="ftr" sz="quarter" idx="11"/>
          </p:nvPr>
        </p:nvSpPr>
        <p:spPr>
          <a:xfrm rot="5400000">
            <a:off x="9233562" y="2578525"/>
            <a:ext cx="4114800" cy="365125"/>
          </a:xfrm>
        </p:spPr>
        <p:txBody>
          <a:bodyPr rtlCol="0" anchor="t"/>
          <a:lstStyle/>
          <a:p>
            <a:pPr rtl="0"/>
            <a:r>
              <a:rPr lang="ja-JP" altLang="en-US" dirty="0">
                <a:latin typeface="Meiryo UI" panose="020B0604030504040204" pitchFamily="50" charset="-128"/>
                <a:ea typeface="Meiryo UI" panose="020B0604030504040204" pitchFamily="50" charset="-128"/>
              </a:rPr>
              <a:t>矢巾町内３拠点で活動</a:t>
            </a:r>
          </a:p>
        </p:txBody>
      </p:sp>
      <p:sp>
        <p:nvSpPr>
          <p:cNvPr id="18" name="スライド番号プレースホルダー 17">
            <a:extLst>
              <a:ext uri="{FF2B5EF4-FFF2-40B4-BE49-F238E27FC236}">
                <a16:creationId xmlns:a16="http://schemas.microsoft.com/office/drawing/2014/main" id="{8B4F1708-F345-4EB5-9655-4B0102B9E565}"/>
              </a:ext>
            </a:extLst>
          </p:cNvPr>
          <p:cNvSpPr>
            <a:spLocks noGrp="1"/>
          </p:cNvSpPr>
          <p:nvPr>
            <p:ph type="sldNum" sz="quarter" idx="12"/>
          </p:nvPr>
        </p:nvSpPr>
        <p:spPr>
          <a:xfrm>
            <a:off x="10821701" y="5672706"/>
            <a:ext cx="951908" cy="754673"/>
          </a:xfrm>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7</a:t>
            </a:fld>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55141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11996D-97C1-D26C-BE3C-124F7955D0CC}"/>
              </a:ext>
            </a:extLst>
          </p:cNvPr>
          <p:cNvSpPr>
            <a:spLocks noGrp="1"/>
          </p:cNvSpPr>
          <p:nvPr>
            <p:ph type="title"/>
          </p:nvPr>
        </p:nvSpPr>
        <p:spPr/>
        <p:txBody>
          <a:bodyPr/>
          <a:lstStyle/>
          <a:p>
            <a:r>
              <a:rPr lang="ja-JP" altLang="en-US" dirty="0">
                <a:solidFill>
                  <a:schemeClr val="tx1"/>
                </a:solidFill>
              </a:rPr>
              <a:t>子育て家庭の現状</a:t>
            </a:r>
            <a:endParaRPr kumimoji="1" lang="ja-JP" altLang="en-US" dirty="0">
              <a:solidFill>
                <a:schemeClr val="tx1"/>
              </a:solidFill>
            </a:endParaRPr>
          </a:p>
        </p:txBody>
      </p:sp>
      <p:sp>
        <p:nvSpPr>
          <p:cNvPr id="3" name="テキスト プレースホルダー 2">
            <a:extLst>
              <a:ext uri="{FF2B5EF4-FFF2-40B4-BE49-F238E27FC236}">
                <a16:creationId xmlns:a16="http://schemas.microsoft.com/office/drawing/2014/main" id="{DACBBDBD-5216-A8A7-009E-A3C97BCDF85D}"/>
              </a:ext>
            </a:extLst>
          </p:cNvPr>
          <p:cNvSpPr>
            <a:spLocks noGrp="1"/>
          </p:cNvSpPr>
          <p:nvPr>
            <p:ph type="body" sz="quarter" idx="15"/>
          </p:nvPr>
        </p:nvSpPr>
        <p:spPr>
          <a:xfrm>
            <a:off x="1223522" y="1685236"/>
            <a:ext cx="2286691" cy="665481"/>
          </a:xfrm>
        </p:spPr>
        <p:txBody>
          <a:bodyPr/>
          <a:lstStyle/>
          <a:p>
            <a:r>
              <a:rPr kumimoji="1" lang="ja-JP" altLang="en-US" dirty="0"/>
              <a:t>情報過多と理想</a:t>
            </a:r>
          </a:p>
        </p:txBody>
      </p:sp>
      <p:sp>
        <p:nvSpPr>
          <p:cNvPr id="4" name="テキスト プレースホルダー 3">
            <a:extLst>
              <a:ext uri="{FF2B5EF4-FFF2-40B4-BE49-F238E27FC236}">
                <a16:creationId xmlns:a16="http://schemas.microsoft.com/office/drawing/2014/main" id="{0BCA9266-16BF-0D53-0192-94545FD1AB8B}"/>
              </a:ext>
            </a:extLst>
          </p:cNvPr>
          <p:cNvSpPr>
            <a:spLocks noGrp="1"/>
          </p:cNvSpPr>
          <p:nvPr>
            <p:ph type="body" sz="quarter" idx="13"/>
          </p:nvPr>
        </p:nvSpPr>
        <p:spPr/>
        <p:txBody>
          <a:bodyPr/>
          <a:lstStyle/>
          <a:p>
            <a:r>
              <a:rPr lang="ja-JP" altLang="ja-JP" sz="2000" dirty="0"/>
              <a:t>地域のつながりが希薄で、</a:t>
            </a:r>
            <a:r>
              <a:rPr lang="ja-JP" altLang="ja-JP" sz="2000" b="1" dirty="0">
                <a:solidFill>
                  <a:srgbClr val="FF0000"/>
                </a:solidFill>
              </a:rPr>
              <a:t>自分の育児に役立つ情報を得る機会が乏しく</a:t>
            </a:r>
            <a:r>
              <a:rPr lang="ja-JP" altLang="ja-JP" sz="2000" dirty="0"/>
              <a:t>、膨大な情報がありながらも必要な事柄を抽出することが難しい状況です。</a:t>
            </a:r>
            <a:endParaRPr lang="en-US" altLang="ja-JP" sz="2000" dirty="0"/>
          </a:p>
          <a:p>
            <a:r>
              <a:rPr lang="ja-JP" altLang="ja-JP" sz="2000" dirty="0"/>
              <a:t>価値観の多様化に伴い、家庭教育に関する考え方も様々で、</a:t>
            </a:r>
            <a:r>
              <a:rPr lang="ja-JP" altLang="ja-JP" sz="2000" b="1" dirty="0">
                <a:solidFill>
                  <a:srgbClr val="FF0000"/>
                </a:solidFill>
              </a:rPr>
              <a:t>理想と現実の育児が離れている</a:t>
            </a:r>
            <a:r>
              <a:rPr lang="ja-JP" altLang="ja-JP" sz="2000" dirty="0"/>
              <a:t>こともしばしばです。</a:t>
            </a:r>
            <a:endParaRPr lang="en-US" altLang="ja-JP" sz="2000" dirty="0"/>
          </a:p>
          <a:p>
            <a:endParaRPr kumimoji="1" lang="ja-JP" altLang="en-US" sz="2000" dirty="0"/>
          </a:p>
        </p:txBody>
      </p:sp>
      <p:sp>
        <p:nvSpPr>
          <p:cNvPr id="5" name="テキスト プレースホルダー 4">
            <a:extLst>
              <a:ext uri="{FF2B5EF4-FFF2-40B4-BE49-F238E27FC236}">
                <a16:creationId xmlns:a16="http://schemas.microsoft.com/office/drawing/2014/main" id="{F6D51E46-85CA-432C-2654-D89D12CED9BA}"/>
              </a:ext>
            </a:extLst>
          </p:cNvPr>
          <p:cNvSpPr>
            <a:spLocks noGrp="1"/>
          </p:cNvSpPr>
          <p:nvPr>
            <p:ph type="body" sz="quarter" idx="18"/>
          </p:nvPr>
        </p:nvSpPr>
        <p:spPr>
          <a:xfrm>
            <a:off x="4214549" y="1685236"/>
            <a:ext cx="2945347" cy="665481"/>
          </a:xfrm>
        </p:spPr>
        <p:txBody>
          <a:bodyPr/>
          <a:lstStyle/>
          <a:p>
            <a:r>
              <a:rPr kumimoji="1" lang="ja-JP" altLang="en-US" dirty="0"/>
              <a:t>あそびの経験が不足</a:t>
            </a:r>
          </a:p>
        </p:txBody>
      </p:sp>
      <p:sp>
        <p:nvSpPr>
          <p:cNvPr id="6" name="テキスト プレースホルダー 5">
            <a:extLst>
              <a:ext uri="{FF2B5EF4-FFF2-40B4-BE49-F238E27FC236}">
                <a16:creationId xmlns:a16="http://schemas.microsoft.com/office/drawing/2014/main" id="{567FF1CA-694F-DC79-9204-1A12B52D3FCC}"/>
              </a:ext>
            </a:extLst>
          </p:cNvPr>
          <p:cNvSpPr>
            <a:spLocks noGrp="1"/>
          </p:cNvSpPr>
          <p:nvPr>
            <p:ph type="body" sz="quarter" idx="17"/>
          </p:nvPr>
        </p:nvSpPr>
        <p:spPr/>
        <p:txBody>
          <a:bodyPr/>
          <a:lstStyle/>
          <a:p>
            <a:r>
              <a:rPr lang="ja-JP" altLang="ja-JP" sz="2000" dirty="0"/>
              <a:t>育てにくさを感じながらも同じ年齢のこどもと過ごすことが少ないため</a:t>
            </a:r>
            <a:r>
              <a:rPr lang="ja-JP" altLang="ja-JP" sz="2000" b="1" dirty="0">
                <a:solidFill>
                  <a:srgbClr val="FF0000"/>
                </a:solidFill>
              </a:rPr>
              <a:t>発達のでこぼこに気つかず</a:t>
            </a:r>
            <a:r>
              <a:rPr lang="ja-JP" altLang="ja-JP" sz="2000" dirty="0"/>
              <a:t>「子どもは手がかかり大変なもの」と頑張りすぎている様子も見られます。</a:t>
            </a:r>
            <a:endParaRPr lang="en-US" altLang="ja-JP" sz="2000" dirty="0"/>
          </a:p>
          <a:p>
            <a:endParaRPr kumimoji="1" lang="ja-JP" altLang="en-US" sz="2000" dirty="0"/>
          </a:p>
        </p:txBody>
      </p:sp>
      <p:sp>
        <p:nvSpPr>
          <p:cNvPr id="7" name="テキスト プレースホルダー 6">
            <a:extLst>
              <a:ext uri="{FF2B5EF4-FFF2-40B4-BE49-F238E27FC236}">
                <a16:creationId xmlns:a16="http://schemas.microsoft.com/office/drawing/2014/main" id="{794C2DE4-FB69-BEEA-E74F-4EC8FEDCA42E}"/>
              </a:ext>
            </a:extLst>
          </p:cNvPr>
          <p:cNvSpPr>
            <a:spLocks noGrp="1"/>
          </p:cNvSpPr>
          <p:nvPr>
            <p:ph type="body" sz="quarter" idx="16"/>
          </p:nvPr>
        </p:nvSpPr>
        <p:spPr>
          <a:xfrm>
            <a:off x="8121239" y="1673443"/>
            <a:ext cx="1408671" cy="665481"/>
          </a:xfrm>
        </p:spPr>
        <p:txBody>
          <a:bodyPr/>
          <a:lstStyle/>
          <a:p>
            <a:r>
              <a:rPr kumimoji="1" lang="ja-JP" altLang="en-US" dirty="0"/>
              <a:t>孤立傾向</a:t>
            </a:r>
          </a:p>
        </p:txBody>
      </p:sp>
      <p:sp>
        <p:nvSpPr>
          <p:cNvPr id="8" name="テキスト プレースホルダー 7">
            <a:extLst>
              <a:ext uri="{FF2B5EF4-FFF2-40B4-BE49-F238E27FC236}">
                <a16:creationId xmlns:a16="http://schemas.microsoft.com/office/drawing/2014/main" id="{78EB747C-70E6-1DE9-E4D8-685632CCC7B7}"/>
              </a:ext>
            </a:extLst>
          </p:cNvPr>
          <p:cNvSpPr>
            <a:spLocks noGrp="1"/>
          </p:cNvSpPr>
          <p:nvPr>
            <p:ph type="body" sz="quarter" idx="14"/>
          </p:nvPr>
        </p:nvSpPr>
        <p:spPr/>
        <p:txBody>
          <a:bodyPr/>
          <a:lstStyle/>
          <a:p>
            <a:r>
              <a:rPr lang="ja-JP" altLang="ja-JP" sz="2000" dirty="0"/>
              <a:t>子育て家庭の育児負担感がしだいに膨らみ、丁寧な関わりを必要とするお子さんは遊び場に行くと周囲に</a:t>
            </a:r>
            <a:r>
              <a:rPr lang="ja-JP" altLang="ja-JP" sz="2000" b="1" dirty="0">
                <a:solidFill>
                  <a:srgbClr val="FF0000"/>
                </a:solidFill>
              </a:rPr>
              <a:t>迷惑をかけてしまうので外出を控えてしまう傾向</a:t>
            </a:r>
            <a:r>
              <a:rPr lang="ja-JP" altLang="ja-JP" sz="2000" dirty="0"/>
              <a:t>があります。気軽にでかけやすい居心地の良い場所が必要とされています。</a:t>
            </a:r>
          </a:p>
          <a:p>
            <a:endParaRPr kumimoji="1" lang="ja-JP" altLang="en-US" sz="2000" dirty="0"/>
          </a:p>
        </p:txBody>
      </p:sp>
      <p:sp>
        <p:nvSpPr>
          <p:cNvPr id="9" name="日付プレースホルダー 8">
            <a:extLst>
              <a:ext uri="{FF2B5EF4-FFF2-40B4-BE49-F238E27FC236}">
                <a16:creationId xmlns:a16="http://schemas.microsoft.com/office/drawing/2014/main" id="{4B5AE112-82FD-ACBA-E46F-929D40A8C86B}"/>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10" name="フッター プレースホルダー 9">
            <a:extLst>
              <a:ext uri="{FF2B5EF4-FFF2-40B4-BE49-F238E27FC236}">
                <a16:creationId xmlns:a16="http://schemas.microsoft.com/office/drawing/2014/main" id="{896795D1-3470-B865-959C-C8B2EF533A16}"/>
              </a:ext>
            </a:extLst>
          </p:cNvPr>
          <p:cNvSpPr>
            <a:spLocks noGrp="1"/>
          </p:cNvSpPr>
          <p:nvPr>
            <p:ph type="ftr" sz="quarter" idx="11"/>
          </p:nvPr>
        </p:nvSpPr>
        <p:spPr/>
        <p:txBody>
          <a:bodyPr/>
          <a:lstStyle/>
          <a:p>
            <a:r>
              <a:rPr lang="ja-JP" altLang="en-US" dirty="0"/>
              <a:t>子育て家庭のようす</a:t>
            </a:r>
            <a:endParaRPr lang="ja-JP" altLang="en-US" dirty="0">
              <a:latin typeface="Meiryo UI" panose="020B0604030504040204" pitchFamily="50" charset="-128"/>
              <a:ea typeface="Meiryo UI" panose="020B0604030504040204" pitchFamily="50" charset="-128"/>
            </a:endParaRPr>
          </a:p>
        </p:txBody>
      </p:sp>
      <p:sp>
        <p:nvSpPr>
          <p:cNvPr id="11" name="スライド番号プレースホルダー 10">
            <a:extLst>
              <a:ext uri="{FF2B5EF4-FFF2-40B4-BE49-F238E27FC236}">
                <a16:creationId xmlns:a16="http://schemas.microsoft.com/office/drawing/2014/main" id="{2603806F-3D39-4890-E5C2-818322B5EE82}"/>
              </a:ext>
            </a:extLst>
          </p:cNvPr>
          <p:cNvSpPr>
            <a:spLocks noGrp="1"/>
          </p:cNvSpPr>
          <p:nvPr>
            <p:ph type="sldNum" sz="quarter" idx="12"/>
          </p:nvPr>
        </p:nvSpPr>
        <p:spPr/>
        <p:txBody>
          <a:bodyPr/>
          <a:lstStyle/>
          <a:p>
            <a:fld id="{42B7CBA4-B6F8-42AF-9F87-A3019C537482}" type="slidenum">
              <a:rPr lang="en-US" altLang="ja-JP" smtClean="0"/>
              <a:pPr/>
              <a:t>8</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96871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64556F-B978-5625-199C-53FD3D9968A4}"/>
              </a:ext>
            </a:extLst>
          </p:cNvPr>
          <p:cNvSpPr>
            <a:spLocks noGrp="1"/>
          </p:cNvSpPr>
          <p:nvPr>
            <p:ph type="ctrTitle"/>
          </p:nvPr>
        </p:nvSpPr>
        <p:spPr/>
        <p:txBody>
          <a:bodyPr/>
          <a:lstStyle/>
          <a:p>
            <a:r>
              <a:rPr lang="ja-JP" altLang="ja-JP" dirty="0">
                <a:solidFill>
                  <a:schemeClr val="tx1"/>
                </a:solidFill>
              </a:rPr>
              <a:t>親子の居場所づくりと情報共有</a:t>
            </a:r>
            <a:endParaRPr kumimoji="1" lang="ja-JP" altLang="en-US" dirty="0">
              <a:solidFill>
                <a:schemeClr val="tx1"/>
              </a:solidFill>
            </a:endParaRPr>
          </a:p>
        </p:txBody>
      </p:sp>
      <p:sp>
        <p:nvSpPr>
          <p:cNvPr id="3" name="字幕 2">
            <a:extLst>
              <a:ext uri="{FF2B5EF4-FFF2-40B4-BE49-F238E27FC236}">
                <a16:creationId xmlns:a16="http://schemas.microsoft.com/office/drawing/2014/main" id="{0DAF0AFC-AFEA-8BED-01E3-50A0709D9194}"/>
              </a:ext>
            </a:extLst>
          </p:cNvPr>
          <p:cNvSpPr>
            <a:spLocks noGrp="1"/>
          </p:cNvSpPr>
          <p:nvPr>
            <p:ph type="subTitle" idx="1"/>
          </p:nvPr>
        </p:nvSpPr>
        <p:spPr/>
        <p:txBody>
          <a:bodyPr/>
          <a:lstStyle/>
          <a:p>
            <a:r>
              <a:rPr lang="en-US" altLang="ja-JP" sz="2800" dirty="0">
                <a:solidFill>
                  <a:schemeClr val="tx1"/>
                </a:solidFill>
              </a:rPr>
              <a:t>3</a:t>
            </a:r>
            <a:r>
              <a:rPr lang="ja-JP" altLang="ja-JP" sz="2800" dirty="0">
                <a:solidFill>
                  <a:schemeClr val="tx1"/>
                </a:solidFill>
              </a:rPr>
              <a:t>歳未満の未就園児が対象の</a:t>
            </a:r>
            <a:r>
              <a:rPr lang="ja-JP" altLang="ja-JP" sz="2800" b="1" dirty="0">
                <a:solidFill>
                  <a:srgbClr val="FF0000"/>
                </a:solidFill>
              </a:rPr>
              <a:t>「</a:t>
            </a:r>
            <a:r>
              <a:rPr lang="en-US" altLang="ja-JP" sz="2800" b="1" dirty="0" err="1">
                <a:solidFill>
                  <a:srgbClr val="FF0000"/>
                </a:solidFill>
              </a:rPr>
              <a:t>aiai</a:t>
            </a:r>
            <a:r>
              <a:rPr lang="ja-JP" altLang="ja-JP" sz="2800" b="1" dirty="0">
                <a:solidFill>
                  <a:srgbClr val="FF0000"/>
                </a:solidFill>
              </a:rPr>
              <a:t>ひろば」「さくらんぼ広場」</a:t>
            </a:r>
            <a:r>
              <a:rPr lang="ja-JP" altLang="ja-JP" sz="2800" dirty="0">
                <a:solidFill>
                  <a:schemeClr val="tx1"/>
                </a:solidFill>
              </a:rPr>
              <a:t>、小学校に入学する前までの親子が利用できる</a:t>
            </a:r>
            <a:r>
              <a:rPr lang="ja-JP" altLang="ja-JP" sz="2800" b="1" dirty="0">
                <a:solidFill>
                  <a:srgbClr val="FF0000"/>
                </a:solidFill>
              </a:rPr>
              <a:t>「どんぐりっこ」</a:t>
            </a:r>
            <a:r>
              <a:rPr lang="ja-JP" altLang="ja-JP" sz="2800" dirty="0">
                <a:solidFill>
                  <a:schemeClr val="tx1"/>
                </a:solidFill>
              </a:rPr>
              <a:t>では、遊び場や子育て講習会を開催しています。</a:t>
            </a:r>
            <a:endParaRPr kumimoji="1" lang="ja-JP" altLang="en-US" sz="2800" dirty="0">
              <a:solidFill>
                <a:schemeClr val="tx1"/>
              </a:solidFill>
            </a:endParaRPr>
          </a:p>
        </p:txBody>
      </p:sp>
      <p:pic>
        <p:nvPicPr>
          <p:cNvPr id="12" name="図プレースホルダー 11">
            <a:extLst>
              <a:ext uri="{FF2B5EF4-FFF2-40B4-BE49-F238E27FC236}">
                <a16:creationId xmlns:a16="http://schemas.microsoft.com/office/drawing/2014/main" id="{A7CAB75B-21BA-C244-B80F-DFAFEEA56C5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4" name="図プレースホルダー 13">
            <a:extLst>
              <a:ext uri="{FF2B5EF4-FFF2-40B4-BE49-F238E27FC236}">
                <a16:creationId xmlns:a16="http://schemas.microsoft.com/office/drawing/2014/main" id="{2B8742BC-4311-DB7F-A9D0-034FDDE74FCA}"/>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p:pic>
      <p:pic>
        <p:nvPicPr>
          <p:cNvPr id="16" name="図プレースホルダー 15">
            <a:extLst>
              <a:ext uri="{FF2B5EF4-FFF2-40B4-BE49-F238E27FC236}">
                <a16:creationId xmlns:a16="http://schemas.microsoft.com/office/drawing/2014/main" id="{65EE4B81-8D80-9860-E8C4-E508F611ACA6}"/>
              </a:ext>
            </a:extLst>
          </p:cNvPr>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p:blipFill>
        <p:spPr/>
      </p:pic>
      <p:pic>
        <p:nvPicPr>
          <p:cNvPr id="18" name="図プレースホルダー 17">
            <a:extLst>
              <a:ext uri="{FF2B5EF4-FFF2-40B4-BE49-F238E27FC236}">
                <a16:creationId xmlns:a16="http://schemas.microsoft.com/office/drawing/2014/main" id="{DAF4352A-CED3-FDEA-2D0D-7D1F9C70003D}"/>
              </a:ext>
            </a:extLst>
          </p:cNvPr>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p:blipFill>
        <p:spPr/>
      </p:pic>
      <p:sp>
        <p:nvSpPr>
          <p:cNvPr id="8" name="日付プレースホルダー 7">
            <a:extLst>
              <a:ext uri="{FF2B5EF4-FFF2-40B4-BE49-F238E27FC236}">
                <a16:creationId xmlns:a16="http://schemas.microsoft.com/office/drawing/2014/main" id="{3B13079C-19EF-03F8-7C0B-9CD9249A2BEA}"/>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10" name="スライド番号プレースホルダー 9">
            <a:extLst>
              <a:ext uri="{FF2B5EF4-FFF2-40B4-BE49-F238E27FC236}">
                <a16:creationId xmlns:a16="http://schemas.microsoft.com/office/drawing/2014/main" id="{8CB36F72-8688-A4E1-2267-CE241A3462A7}"/>
              </a:ext>
            </a:extLst>
          </p:cNvPr>
          <p:cNvSpPr>
            <a:spLocks noGrp="1"/>
          </p:cNvSpPr>
          <p:nvPr>
            <p:ph type="sldNum" sz="quarter" idx="12"/>
          </p:nvPr>
        </p:nvSpPr>
        <p:spPr/>
        <p:txBody>
          <a:bodyPr/>
          <a:lstStyle/>
          <a:p>
            <a:fld id="{42B7CBA4-B6F8-42AF-9F87-A3019C537482}" type="slidenum">
              <a:rPr lang="en-US" altLang="ja-JP" smtClean="0"/>
              <a:pPr/>
              <a:t>9</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60317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9C4986-DDA5-6700-A00A-E12F30287DE7}"/>
              </a:ext>
            </a:extLst>
          </p:cNvPr>
          <p:cNvSpPr>
            <a:spLocks noGrp="1"/>
          </p:cNvSpPr>
          <p:nvPr>
            <p:ph type="title"/>
          </p:nvPr>
        </p:nvSpPr>
        <p:spPr/>
        <p:txBody>
          <a:bodyPr>
            <a:normAutofit fontScale="90000"/>
          </a:bodyPr>
          <a:lstStyle/>
          <a:p>
            <a:r>
              <a:rPr lang="ja-JP" altLang="ja-JP" dirty="0">
                <a:solidFill>
                  <a:schemeClr val="tx1"/>
                </a:solidFill>
              </a:rPr>
              <a:t>子育てについて学ぶ機会が考えの整理</a:t>
            </a:r>
            <a:r>
              <a:rPr lang="ja-JP" altLang="en-US" dirty="0">
                <a:solidFill>
                  <a:schemeClr val="tx1"/>
                </a:solidFill>
              </a:rPr>
              <a:t>につながる</a:t>
            </a:r>
            <a:endParaRPr kumimoji="1" lang="ja-JP" altLang="en-US" dirty="0">
              <a:solidFill>
                <a:schemeClr val="tx1"/>
              </a:solidFill>
            </a:endParaRPr>
          </a:p>
        </p:txBody>
      </p:sp>
      <p:sp>
        <p:nvSpPr>
          <p:cNvPr id="3" name="テキスト プレースホルダー 2">
            <a:extLst>
              <a:ext uri="{FF2B5EF4-FFF2-40B4-BE49-F238E27FC236}">
                <a16:creationId xmlns:a16="http://schemas.microsoft.com/office/drawing/2014/main" id="{FC239DC8-01A8-3F41-16CC-D61BBE985E7F}"/>
              </a:ext>
            </a:extLst>
          </p:cNvPr>
          <p:cNvSpPr>
            <a:spLocks noGrp="1"/>
          </p:cNvSpPr>
          <p:nvPr>
            <p:ph type="body" sz="quarter" idx="15"/>
          </p:nvPr>
        </p:nvSpPr>
        <p:spPr/>
        <p:txBody>
          <a:bodyPr/>
          <a:lstStyle/>
          <a:p>
            <a:r>
              <a:rPr kumimoji="1" lang="ja-JP" altLang="en-US" dirty="0"/>
              <a:t>交流と情報交換</a:t>
            </a:r>
          </a:p>
        </p:txBody>
      </p:sp>
      <p:sp>
        <p:nvSpPr>
          <p:cNvPr id="4" name="テキスト プレースホルダー 3">
            <a:extLst>
              <a:ext uri="{FF2B5EF4-FFF2-40B4-BE49-F238E27FC236}">
                <a16:creationId xmlns:a16="http://schemas.microsoft.com/office/drawing/2014/main" id="{DEADD2F5-E8A4-A774-0DF6-23DEB3D21A84}"/>
              </a:ext>
            </a:extLst>
          </p:cNvPr>
          <p:cNvSpPr>
            <a:spLocks noGrp="1"/>
          </p:cNvSpPr>
          <p:nvPr>
            <p:ph type="body" sz="quarter" idx="13"/>
          </p:nvPr>
        </p:nvSpPr>
        <p:spPr>
          <a:xfrm>
            <a:off x="837513" y="2393451"/>
            <a:ext cx="4565283" cy="1086644"/>
          </a:xfrm>
        </p:spPr>
        <p:txBody>
          <a:bodyPr/>
          <a:lstStyle/>
          <a:p>
            <a:r>
              <a:rPr lang="ja-JP" altLang="ja-JP" sz="2400" dirty="0"/>
              <a:t>利用者同士の交流や情報交換により、母親の</a:t>
            </a:r>
            <a:r>
              <a:rPr lang="ja-JP" altLang="ja-JP" sz="2400" b="1" dirty="0">
                <a:solidFill>
                  <a:srgbClr val="FF0000"/>
                </a:solidFill>
              </a:rPr>
              <a:t>育児負担感の軽減</a:t>
            </a:r>
            <a:r>
              <a:rPr lang="ja-JP" altLang="ja-JP" sz="2400" dirty="0"/>
              <a:t>や、</a:t>
            </a:r>
            <a:r>
              <a:rPr lang="ja-JP" altLang="ja-JP" sz="2400" b="1" dirty="0">
                <a:solidFill>
                  <a:srgbClr val="FF0000"/>
                </a:solidFill>
              </a:rPr>
              <a:t>孤立防止</a:t>
            </a:r>
            <a:r>
              <a:rPr lang="ja-JP" altLang="ja-JP" sz="2400" dirty="0"/>
              <a:t>となることを目指しています。</a:t>
            </a:r>
            <a:endParaRPr lang="en-US" altLang="ja-JP" sz="2400" dirty="0"/>
          </a:p>
        </p:txBody>
      </p:sp>
      <p:sp>
        <p:nvSpPr>
          <p:cNvPr id="5" name="テキスト プレースホルダー 4">
            <a:extLst>
              <a:ext uri="{FF2B5EF4-FFF2-40B4-BE49-F238E27FC236}">
                <a16:creationId xmlns:a16="http://schemas.microsoft.com/office/drawing/2014/main" id="{EEC4FF81-919D-15AB-E2DC-330947A4C326}"/>
              </a:ext>
            </a:extLst>
          </p:cNvPr>
          <p:cNvSpPr>
            <a:spLocks noGrp="1"/>
          </p:cNvSpPr>
          <p:nvPr>
            <p:ph type="body" sz="quarter" idx="16"/>
          </p:nvPr>
        </p:nvSpPr>
        <p:spPr/>
        <p:txBody>
          <a:bodyPr/>
          <a:lstStyle/>
          <a:p>
            <a:r>
              <a:rPr kumimoji="1" lang="ja-JP" altLang="en-US" dirty="0"/>
              <a:t>相談支援</a:t>
            </a:r>
          </a:p>
        </p:txBody>
      </p:sp>
      <p:sp>
        <p:nvSpPr>
          <p:cNvPr id="6" name="テキスト プレースホルダー 5">
            <a:extLst>
              <a:ext uri="{FF2B5EF4-FFF2-40B4-BE49-F238E27FC236}">
                <a16:creationId xmlns:a16="http://schemas.microsoft.com/office/drawing/2014/main" id="{49E8476F-4FF2-E1A3-DBA2-A3832B1791A3}"/>
              </a:ext>
            </a:extLst>
          </p:cNvPr>
          <p:cNvSpPr>
            <a:spLocks noGrp="1"/>
          </p:cNvSpPr>
          <p:nvPr>
            <p:ph type="body" sz="quarter" idx="14"/>
          </p:nvPr>
        </p:nvSpPr>
        <p:spPr/>
        <p:txBody>
          <a:bodyPr/>
          <a:lstStyle/>
          <a:p>
            <a:r>
              <a:rPr lang="ja-JP" altLang="ja-JP" sz="2400" dirty="0"/>
              <a:t>気軽に集い子どもを遊ばせながら相談できる場所には、保育士や栄養士などが不安や悩みを傾聴し、</a:t>
            </a:r>
            <a:r>
              <a:rPr lang="ja-JP" altLang="ja-JP" sz="2400" b="1" dirty="0">
                <a:solidFill>
                  <a:srgbClr val="FF0000"/>
                </a:solidFill>
              </a:rPr>
              <a:t>相談支援（寄り添い）</a:t>
            </a:r>
            <a:r>
              <a:rPr lang="ja-JP" altLang="ja-JP" sz="2400" dirty="0"/>
              <a:t>を行います。相談のポイントは、子育て家庭の育児を尊重しながら、いろいろな情報を提供して、意思決定を保護者に委ねるようにしています。</a:t>
            </a:r>
            <a:endParaRPr lang="ja-JP" altLang="en-US" sz="2400" dirty="0"/>
          </a:p>
          <a:p>
            <a:endParaRPr kumimoji="1" lang="ja-JP" altLang="en-US" sz="2400" dirty="0"/>
          </a:p>
        </p:txBody>
      </p:sp>
      <p:sp>
        <p:nvSpPr>
          <p:cNvPr id="7" name="日付プレースホルダー 6">
            <a:extLst>
              <a:ext uri="{FF2B5EF4-FFF2-40B4-BE49-F238E27FC236}">
                <a16:creationId xmlns:a16="http://schemas.microsoft.com/office/drawing/2014/main" id="{E7610B9D-1A4F-8DF7-1A05-6FE6D45D83FF}"/>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フッター プレースホルダー 7">
            <a:extLst>
              <a:ext uri="{FF2B5EF4-FFF2-40B4-BE49-F238E27FC236}">
                <a16:creationId xmlns:a16="http://schemas.microsoft.com/office/drawing/2014/main" id="{C925F34E-DD51-0C88-61A7-B6E0D3DB0E02}"/>
              </a:ext>
            </a:extLst>
          </p:cNvPr>
          <p:cNvSpPr>
            <a:spLocks noGrp="1"/>
          </p:cNvSpPr>
          <p:nvPr>
            <p:ph type="ftr" sz="quarter" idx="11"/>
          </p:nvPr>
        </p:nvSpPr>
        <p:spPr/>
        <p:txBody>
          <a:bodyPr/>
          <a:lstStyle/>
          <a:p>
            <a:r>
              <a:rPr lang="ja-JP" altLang="en-US" dirty="0">
                <a:latin typeface="Meiryo UI" panose="020B0604030504040204" pitchFamily="50" charset="-128"/>
                <a:ea typeface="Meiryo UI" panose="020B0604030504040204" pitchFamily="50" charset="-128"/>
              </a:rPr>
              <a:t>学びの目的</a:t>
            </a:r>
          </a:p>
        </p:txBody>
      </p:sp>
      <p:sp>
        <p:nvSpPr>
          <p:cNvPr id="9" name="スライド番号プレースホルダー 8">
            <a:extLst>
              <a:ext uri="{FF2B5EF4-FFF2-40B4-BE49-F238E27FC236}">
                <a16:creationId xmlns:a16="http://schemas.microsoft.com/office/drawing/2014/main" id="{BE534D4F-466B-9DA7-464D-E82468628BA4}"/>
              </a:ext>
            </a:extLst>
          </p:cNvPr>
          <p:cNvSpPr>
            <a:spLocks noGrp="1"/>
          </p:cNvSpPr>
          <p:nvPr>
            <p:ph type="sldNum" sz="quarter" idx="12"/>
          </p:nvPr>
        </p:nvSpPr>
        <p:spPr/>
        <p:txBody>
          <a:bodyPr/>
          <a:lstStyle/>
          <a:p>
            <a:fld id="{42B7CBA4-B6F8-42AF-9F87-A3019C537482}" type="slidenum">
              <a:rPr lang="en-US" altLang="ja-JP" smtClean="0"/>
              <a:pPr/>
              <a:t>10</a:t>
            </a:fld>
            <a:endParaRPr lang="ja-JP" altLang="en-US">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F09DFFA1-6766-D30E-D562-828F18C63E6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50"/>
          <a:stretch>
            <a:fillRect/>
          </a:stretch>
        </p:blipFill>
        <p:spPr>
          <a:xfrm>
            <a:off x="2325448" y="3842696"/>
            <a:ext cx="1951584" cy="1951584"/>
          </a:xfrm>
          <a:prstGeom prst="ellipse">
            <a:avLst/>
          </a:prstGeom>
        </p:spPr>
      </p:pic>
    </p:spTree>
    <p:extLst>
      <p:ext uri="{BB962C8B-B14F-4D97-AF65-F5344CB8AC3E}">
        <p14:creationId xmlns:p14="http://schemas.microsoft.com/office/powerpoint/2010/main" val="4153278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2C50B5-D84C-1AAD-39CE-08AC0854D8BE}"/>
              </a:ext>
            </a:extLst>
          </p:cNvPr>
          <p:cNvSpPr>
            <a:spLocks noGrp="1"/>
          </p:cNvSpPr>
          <p:nvPr>
            <p:ph type="title"/>
          </p:nvPr>
        </p:nvSpPr>
        <p:spPr/>
        <p:txBody>
          <a:bodyPr>
            <a:normAutofit/>
          </a:bodyPr>
          <a:lstStyle/>
          <a:p>
            <a:r>
              <a:rPr lang="ja-JP" altLang="en-US" dirty="0">
                <a:solidFill>
                  <a:schemeClr val="tx1"/>
                </a:solidFill>
              </a:rPr>
              <a:t>こどもの成長発達にあわせた子育て講習会</a:t>
            </a:r>
            <a:endParaRPr kumimoji="1" lang="ja-JP" altLang="en-US" dirty="0">
              <a:solidFill>
                <a:schemeClr val="tx1"/>
              </a:solidFill>
            </a:endParaRPr>
          </a:p>
        </p:txBody>
      </p:sp>
      <p:sp>
        <p:nvSpPr>
          <p:cNvPr id="3" name="コンテンツ プレースホルダー 2">
            <a:extLst>
              <a:ext uri="{FF2B5EF4-FFF2-40B4-BE49-F238E27FC236}">
                <a16:creationId xmlns:a16="http://schemas.microsoft.com/office/drawing/2014/main" id="{F8CCA664-788B-7E76-74E9-ECBB62E2145E}"/>
              </a:ext>
            </a:extLst>
          </p:cNvPr>
          <p:cNvSpPr>
            <a:spLocks noGrp="1"/>
          </p:cNvSpPr>
          <p:nvPr>
            <p:ph idx="1"/>
          </p:nvPr>
        </p:nvSpPr>
        <p:spPr>
          <a:xfrm>
            <a:off x="838200" y="2400300"/>
            <a:ext cx="6260690" cy="3352226"/>
          </a:xfrm>
        </p:spPr>
        <p:txBody>
          <a:bodyPr>
            <a:normAutofit/>
          </a:bodyPr>
          <a:lstStyle/>
          <a:p>
            <a:pPr marL="342900" indent="-342900">
              <a:buFont typeface="Arial" panose="020B0604020202020204" pitchFamily="34" charset="0"/>
              <a:buChar char="•"/>
            </a:pPr>
            <a:r>
              <a:rPr lang="ja-JP" altLang="ja-JP" sz="2400" b="1" dirty="0">
                <a:solidFill>
                  <a:srgbClr val="FF0000"/>
                </a:solidFill>
              </a:rPr>
              <a:t>こどもの月齢や成長発達</a:t>
            </a:r>
            <a:r>
              <a:rPr lang="ja-JP" altLang="ja-JP" sz="2400" dirty="0">
                <a:solidFill>
                  <a:schemeClr val="tx1"/>
                </a:solidFill>
              </a:rPr>
              <a:t>をポイントに</a:t>
            </a:r>
            <a:r>
              <a:rPr lang="ja-JP" altLang="ja-JP" sz="2400" b="1" dirty="0">
                <a:solidFill>
                  <a:srgbClr val="FF0000"/>
                </a:solidFill>
              </a:rPr>
              <a:t>テーマを絞る</a:t>
            </a:r>
            <a:r>
              <a:rPr lang="ja-JP" altLang="ja-JP" sz="2400" dirty="0">
                <a:solidFill>
                  <a:schemeClr val="tx1"/>
                </a:solidFill>
              </a:rPr>
              <a:t>ことで関心を惹きやすくなります。</a:t>
            </a:r>
            <a:endParaRPr lang="en-US" altLang="ja-JP" sz="2400" dirty="0">
              <a:solidFill>
                <a:schemeClr val="tx1"/>
              </a:solidFill>
            </a:endParaRPr>
          </a:p>
          <a:p>
            <a:pPr marL="342900" indent="-342900">
              <a:buFont typeface="Arial" panose="020B0604020202020204" pitchFamily="34" charset="0"/>
              <a:buChar char="•"/>
            </a:pPr>
            <a:r>
              <a:rPr lang="ja-JP" altLang="ja-JP" sz="2400" dirty="0">
                <a:solidFill>
                  <a:schemeClr val="tx1"/>
                </a:solidFill>
              </a:rPr>
              <a:t>毎月開催する内容は、</a:t>
            </a:r>
            <a:r>
              <a:rPr lang="ja-JP" altLang="ja-JP" sz="2400" b="1" dirty="0">
                <a:solidFill>
                  <a:srgbClr val="FF0000"/>
                </a:solidFill>
              </a:rPr>
              <a:t>講師を招いたものとスタッフが講師となるものを交互</a:t>
            </a:r>
            <a:r>
              <a:rPr lang="ja-JP" altLang="ja-JP" sz="2400" dirty="0">
                <a:solidFill>
                  <a:schemeClr val="tx1"/>
                </a:solidFill>
              </a:rPr>
              <a:t>に実施しています。</a:t>
            </a:r>
            <a:endParaRPr lang="en-US" altLang="ja-JP" sz="2400" dirty="0">
              <a:solidFill>
                <a:schemeClr val="tx1"/>
              </a:solidFill>
            </a:endParaRPr>
          </a:p>
          <a:p>
            <a:pPr marL="342900" indent="-342900">
              <a:buFont typeface="Arial" panose="020B0604020202020204" pitchFamily="34" charset="0"/>
              <a:buChar char="•"/>
            </a:pPr>
            <a:r>
              <a:rPr lang="ja-JP" altLang="ja-JP" sz="2400" b="1" dirty="0">
                <a:solidFill>
                  <a:srgbClr val="FF0000"/>
                </a:solidFill>
              </a:rPr>
              <a:t>専門性のある事柄</a:t>
            </a:r>
            <a:r>
              <a:rPr lang="ja-JP" altLang="ja-JP" sz="2400" dirty="0">
                <a:solidFill>
                  <a:schemeClr val="tx1"/>
                </a:solidFill>
              </a:rPr>
              <a:t>と</a:t>
            </a:r>
            <a:r>
              <a:rPr lang="ja-JP" altLang="ja-JP" sz="2400" b="1" dirty="0">
                <a:solidFill>
                  <a:srgbClr val="FF0000"/>
                </a:solidFill>
              </a:rPr>
              <a:t>毎日の子育てで楽しめる</a:t>
            </a:r>
            <a:r>
              <a:rPr lang="ja-JP" altLang="ja-JP" sz="2400" dirty="0">
                <a:solidFill>
                  <a:schemeClr val="tx1"/>
                </a:solidFill>
              </a:rPr>
              <a:t>ことを探して年間計画を年度初めまでに整え</a:t>
            </a:r>
            <a:r>
              <a:rPr lang="ja-JP" altLang="ja-JP" sz="2400" b="1" dirty="0">
                <a:solidFill>
                  <a:srgbClr val="FF0000"/>
                </a:solidFill>
              </a:rPr>
              <a:t>半年前から告知</a:t>
            </a:r>
            <a:r>
              <a:rPr lang="ja-JP" altLang="ja-JP" sz="2400" dirty="0">
                <a:solidFill>
                  <a:schemeClr val="tx1"/>
                </a:solidFill>
              </a:rPr>
              <a:t>をして期待感につなげます。</a:t>
            </a:r>
          </a:p>
          <a:p>
            <a:endParaRPr kumimoji="1" lang="ja-JP" altLang="en-US" sz="2400" dirty="0">
              <a:solidFill>
                <a:schemeClr val="tx1"/>
              </a:solidFill>
            </a:endParaRPr>
          </a:p>
        </p:txBody>
      </p:sp>
      <p:sp>
        <p:nvSpPr>
          <p:cNvPr id="4" name="日付プレースホルダー 3">
            <a:extLst>
              <a:ext uri="{FF2B5EF4-FFF2-40B4-BE49-F238E27FC236}">
                <a16:creationId xmlns:a16="http://schemas.microsoft.com/office/drawing/2014/main" id="{7B0A224C-B511-7902-F63D-7FD9FDD6A445}"/>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pic>
        <p:nvPicPr>
          <p:cNvPr id="9" name="図プレースホルダー 8">
            <a:extLst>
              <a:ext uri="{FF2B5EF4-FFF2-40B4-BE49-F238E27FC236}">
                <a16:creationId xmlns:a16="http://schemas.microsoft.com/office/drawing/2014/main" id="{33ED613C-5FAB-CD6C-4312-D090621DFEE3}"/>
              </a:ext>
            </a:extLst>
          </p:cNvPr>
          <p:cNvPicPr>
            <a:picLocks noGrp="1" noChangeAspect="1"/>
          </p:cNvPicPr>
          <p:nvPr>
            <p:ph type="pic" sz="quarter" idx="13"/>
          </p:nvPr>
        </p:nvPicPr>
        <p:blipFill>
          <a:blip r:embed="rId2" cstate="screen">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p:pic>
      <p:sp>
        <p:nvSpPr>
          <p:cNvPr id="6" name="フッター プレースホルダー 5">
            <a:extLst>
              <a:ext uri="{FF2B5EF4-FFF2-40B4-BE49-F238E27FC236}">
                <a16:creationId xmlns:a16="http://schemas.microsoft.com/office/drawing/2014/main" id="{8BD7C811-5F29-A20A-C006-85615299B154}"/>
              </a:ext>
            </a:extLst>
          </p:cNvPr>
          <p:cNvSpPr>
            <a:spLocks noGrp="1"/>
          </p:cNvSpPr>
          <p:nvPr>
            <p:ph type="ftr" sz="quarter" idx="11"/>
          </p:nvPr>
        </p:nvSpPr>
        <p:spPr/>
        <p:txBody>
          <a:bodyPr/>
          <a:lstStyle/>
          <a:p>
            <a:r>
              <a:rPr lang="ja-JP" altLang="en-US" dirty="0"/>
              <a:t>子育て講習会</a:t>
            </a:r>
            <a:endParaRPr lang="ja-JP" altLang="en-US" dirty="0">
              <a:latin typeface="Meiryo UI" panose="020B0604030504040204" pitchFamily="50" charset="-128"/>
              <a:ea typeface="Meiryo UI" panose="020B0604030504040204" pitchFamily="50" charset="-128"/>
            </a:endParaRPr>
          </a:p>
        </p:txBody>
      </p:sp>
      <p:sp>
        <p:nvSpPr>
          <p:cNvPr id="7" name="スライド番号プレースホルダー 6">
            <a:extLst>
              <a:ext uri="{FF2B5EF4-FFF2-40B4-BE49-F238E27FC236}">
                <a16:creationId xmlns:a16="http://schemas.microsoft.com/office/drawing/2014/main" id="{57CEDE15-DBBE-F0D4-7E75-E71E237A90FF}"/>
              </a:ext>
            </a:extLst>
          </p:cNvPr>
          <p:cNvSpPr>
            <a:spLocks noGrp="1"/>
          </p:cNvSpPr>
          <p:nvPr>
            <p:ph type="sldNum" sz="quarter" idx="12"/>
          </p:nvPr>
        </p:nvSpPr>
        <p:spPr/>
        <p:txBody>
          <a:bodyPr/>
          <a:lstStyle/>
          <a:p>
            <a:fld id="{42B7CBA4-B6F8-42AF-9F87-A3019C537482}" type="slidenum">
              <a:rPr lang="en-US" altLang="ja-JP" smtClean="0"/>
              <a:pPr/>
              <a:t>11</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77283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プレースホルダー 10">
            <a:extLst>
              <a:ext uri="{FF2B5EF4-FFF2-40B4-BE49-F238E27FC236}">
                <a16:creationId xmlns:a16="http://schemas.microsoft.com/office/drawing/2014/main" id="{3D5A4D77-2B6B-1F4B-BE65-3E9A2BB3E9C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3" name="タイトル 2">
            <a:extLst>
              <a:ext uri="{FF2B5EF4-FFF2-40B4-BE49-F238E27FC236}">
                <a16:creationId xmlns:a16="http://schemas.microsoft.com/office/drawing/2014/main" id="{78D281A1-21AE-23B2-47C0-5189C3DEFCB6}"/>
              </a:ext>
            </a:extLst>
          </p:cNvPr>
          <p:cNvSpPr>
            <a:spLocks noGrp="1"/>
          </p:cNvSpPr>
          <p:nvPr>
            <p:ph type="ctrTitle"/>
          </p:nvPr>
        </p:nvSpPr>
        <p:spPr/>
        <p:txBody>
          <a:bodyPr/>
          <a:lstStyle/>
          <a:p>
            <a:r>
              <a:rPr lang="ja-JP" altLang="ja-JP" dirty="0"/>
              <a:t>妊娠期</a:t>
            </a:r>
            <a:r>
              <a:rPr lang="ja-JP" altLang="en-US" dirty="0"/>
              <a:t>～</a:t>
            </a:r>
            <a:br>
              <a:rPr lang="en-US" altLang="ja-JP" dirty="0"/>
            </a:br>
            <a:r>
              <a:rPr lang="ja-JP" altLang="ja-JP" dirty="0"/>
              <a:t>乳幼児期の講座</a:t>
            </a:r>
            <a:endParaRPr kumimoji="1" lang="ja-JP" altLang="en-US" dirty="0"/>
          </a:p>
        </p:txBody>
      </p:sp>
      <p:sp>
        <p:nvSpPr>
          <p:cNvPr id="4" name="テキスト プレースホルダー 3">
            <a:extLst>
              <a:ext uri="{FF2B5EF4-FFF2-40B4-BE49-F238E27FC236}">
                <a16:creationId xmlns:a16="http://schemas.microsoft.com/office/drawing/2014/main" id="{E766B29C-8A26-E395-2063-B71DDA38E2D7}"/>
              </a:ext>
            </a:extLst>
          </p:cNvPr>
          <p:cNvSpPr>
            <a:spLocks noGrp="1"/>
          </p:cNvSpPr>
          <p:nvPr>
            <p:ph type="body" sz="quarter" idx="14"/>
          </p:nvPr>
        </p:nvSpPr>
        <p:spPr/>
        <p:txBody>
          <a:bodyPr/>
          <a:lstStyle/>
          <a:p>
            <a:r>
              <a:rPr kumimoji="1" lang="ja-JP" altLang="en-US" dirty="0"/>
              <a:t>子育て講習会</a:t>
            </a:r>
          </a:p>
        </p:txBody>
      </p:sp>
      <p:sp>
        <p:nvSpPr>
          <p:cNvPr id="5" name="日付プレースホルダー 4">
            <a:extLst>
              <a:ext uri="{FF2B5EF4-FFF2-40B4-BE49-F238E27FC236}">
                <a16:creationId xmlns:a16="http://schemas.microsoft.com/office/drawing/2014/main" id="{F2972071-47A5-FE1B-C34D-2CEF8D07A9FE}"/>
              </a:ext>
            </a:extLst>
          </p:cNvPr>
          <p:cNvSpPr>
            <a:spLocks noGrp="1"/>
          </p:cNvSpPr>
          <p:nvPr>
            <p:ph type="dt" sz="half" idx="12"/>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8BCCCA83-2F99-EC82-6CDB-24A4CCB07C7D}"/>
              </a:ext>
            </a:extLst>
          </p:cNvPr>
          <p:cNvSpPr>
            <a:spLocks noGrp="1"/>
          </p:cNvSpPr>
          <p:nvPr>
            <p:ph type="ftr" sz="quarter" idx="11"/>
          </p:nvPr>
        </p:nvSpPr>
        <p:spPr/>
        <p:txBody>
          <a:bodyPr/>
          <a:lstStyle/>
          <a:p>
            <a:r>
              <a:rPr lang="ja-JP" altLang="en-US" b="1" dirty="0"/>
              <a:t>学びの機会の提供</a:t>
            </a:r>
          </a:p>
        </p:txBody>
      </p:sp>
      <p:sp>
        <p:nvSpPr>
          <p:cNvPr id="7" name="スライド番号プレースホルダー 6">
            <a:extLst>
              <a:ext uri="{FF2B5EF4-FFF2-40B4-BE49-F238E27FC236}">
                <a16:creationId xmlns:a16="http://schemas.microsoft.com/office/drawing/2014/main" id="{7E6AA661-9B7A-CF86-4FB4-73630315A930}"/>
              </a:ext>
            </a:extLst>
          </p:cNvPr>
          <p:cNvSpPr>
            <a:spLocks noGrp="1"/>
          </p:cNvSpPr>
          <p:nvPr>
            <p:ph type="sldNum" sz="quarter" idx="13"/>
          </p:nvPr>
        </p:nvSpPr>
        <p:spPr/>
        <p:txBody>
          <a:bodyPr/>
          <a:lstStyle/>
          <a:p>
            <a:fld id="{42B7CBA4-B6F8-42AF-9F87-A3019C537482}" type="slidenum">
              <a:rPr lang="en-US" altLang="ja-JP" smtClean="0"/>
              <a:pPr/>
              <a:t>12</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36434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9599AD-01F7-9B41-1983-56024410350D}"/>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妊娠期から生後５か月</a:t>
            </a:r>
          </a:p>
        </p:txBody>
      </p:sp>
      <p:sp>
        <p:nvSpPr>
          <p:cNvPr id="5" name="コンテンツ プレースホルダー 4">
            <a:extLst>
              <a:ext uri="{FF2B5EF4-FFF2-40B4-BE49-F238E27FC236}">
                <a16:creationId xmlns:a16="http://schemas.microsoft.com/office/drawing/2014/main" id="{E39C2A4D-57F3-6626-6612-EE39EF5D6BE3}"/>
              </a:ext>
            </a:extLst>
          </p:cNvPr>
          <p:cNvSpPr>
            <a:spLocks noGrp="1"/>
          </p:cNvSpPr>
          <p:nvPr>
            <p:ph idx="1"/>
          </p:nvPr>
        </p:nvSpPr>
        <p:spPr>
          <a:xfrm>
            <a:off x="5446144" y="2605549"/>
            <a:ext cx="5231688" cy="3283974"/>
          </a:xfrm>
        </p:spPr>
        <p:txBody>
          <a:bodyPr/>
          <a:lstStyle/>
          <a:p>
            <a:pPr marL="342900" indent="-342900">
              <a:buFont typeface="Arial" panose="020B0604020202020204" pitchFamily="34" charset="0"/>
              <a:buChar char="•"/>
            </a:pPr>
            <a:r>
              <a:rPr lang="ja-JP" altLang="ja-JP" sz="2400" dirty="0">
                <a:solidFill>
                  <a:schemeClr val="tx1"/>
                </a:solidFill>
              </a:rPr>
              <a:t>産前産後の支援として、保育士が赤ちゃんをお世話しながら、保健師と助産師による育児相談が魅力の事業です。</a:t>
            </a:r>
            <a:endParaRPr lang="en-US" altLang="ja-JP" sz="2400" dirty="0">
              <a:solidFill>
                <a:schemeClr val="tx1"/>
              </a:solidFill>
            </a:endParaRPr>
          </a:p>
          <a:p>
            <a:pPr marL="342900" indent="-342900">
              <a:buFont typeface="Arial" panose="020B0604020202020204" pitchFamily="34" charset="0"/>
              <a:buChar char="•"/>
            </a:pPr>
            <a:endParaRPr lang="en-US" altLang="ja-JP" sz="6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フォトブックづくり、助産師によるベビーマッサージ、</a:t>
            </a:r>
            <a:endParaRPr lang="en-US" altLang="ja-JP" sz="1800" dirty="0">
              <a:solidFill>
                <a:schemeClr val="tx1"/>
              </a:solidFill>
            </a:endParaRPr>
          </a:p>
          <a:p>
            <a:r>
              <a:rPr lang="ja-JP" altLang="en-US" sz="1800" dirty="0">
                <a:solidFill>
                  <a:schemeClr val="tx1"/>
                </a:solidFill>
              </a:rPr>
              <a:t>　　 消しゴムはんこ、赤ちゃんの睡眠と生活リズム、</a:t>
            </a:r>
            <a:endParaRPr lang="en-US" altLang="ja-JP" sz="1800" dirty="0">
              <a:solidFill>
                <a:schemeClr val="tx1"/>
              </a:solidFill>
            </a:endParaRPr>
          </a:p>
          <a:p>
            <a:r>
              <a:rPr lang="ja-JP" altLang="en-US" sz="1800" dirty="0">
                <a:solidFill>
                  <a:schemeClr val="tx1"/>
                </a:solidFill>
              </a:rPr>
              <a:t>　　０歳からの予防（口育）、産後の体ケア　</a:t>
            </a:r>
            <a:r>
              <a:rPr lang="en-US" altLang="ja-JP" sz="1800" dirty="0" err="1">
                <a:solidFill>
                  <a:schemeClr val="tx1"/>
                </a:solidFill>
              </a:rPr>
              <a:t>etc</a:t>
            </a:r>
            <a:r>
              <a:rPr lang="en-US" altLang="ja-JP" sz="1800" dirty="0">
                <a:solidFill>
                  <a:schemeClr val="tx1"/>
                </a:solidFill>
              </a:rPr>
              <a:t>…</a:t>
            </a:r>
          </a:p>
          <a:p>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0F403F8C-88DD-FA6F-DB43-5BE93EE978F3}"/>
              </a:ext>
            </a:extLst>
          </p:cNvPr>
          <p:cNvSpPr>
            <a:spLocks noGrp="1"/>
          </p:cNvSpPr>
          <p:nvPr>
            <p:ph type="ftr" sz="quarter" idx="11"/>
          </p:nvPr>
        </p:nvSpPr>
        <p:spPr/>
        <p:txBody>
          <a:bodyPr/>
          <a:lstStyle/>
          <a:p>
            <a:r>
              <a:rPr lang="ja-JP" altLang="en-US" dirty="0">
                <a:latin typeface="Meiryo UI" panose="020B0604030504040204" pitchFamily="50" charset="-128"/>
                <a:ea typeface="Meiryo UI" panose="020B0604030504040204" pitchFamily="50" charset="-128"/>
              </a:rPr>
              <a:t>子育て講習会</a:t>
            </a:r>
          </a:p>
        </p:txBody>
      </p:sp>
      <p:sp>
        <p:nvSpPr>
          <p:cNvPr id="7" name="日付プレースホルダー 6">
            <a:extLst>
              <a:ext uri="{FF2B5EF4-FFF2-40B4-BE49-F238E27FC236}">
                <a16:creationId xmlns:a16="http://schemas.microsoft.com/office/drawing/2014/main" id="{6171B105-E39B-C5DA-B1E2-F5B40E5DE72E}"/>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BFD71A8B-02BD-1969-AFD0-CAF2CC932602}"/>
              </a:ext>
            </a:extLst>
          </p:cNvPr>
          <p:cNvSpPr>
            <a:spLocks noGrp="1"/>
          </p:cNvSpPr>
          <p:nvPr>
            <p:ph type="sldNum" sz="quarter" idx="12"/>
          </p:nvPr>
        </p:nvSpPr>
        <p:spPr/>
        <p:txBody>
          <a:bodyPr/>
          <a:lstStyle/>
          <a:p>
            <a:fld id="{42B7CBA4-B6F8-42AF-9F87-A3019C537482}" type="slidenum">
              <a:rPr lang="en-US" altLang="ja-JP" smtClean="0"/>
              <a:pPr/>
              <a:t>13</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6256C20A-8681-E649-A673-1229C5F78A7C}"/>
              </a:ext>
            </a:extLst>
          </p:cNvPr>
          <p:cNvPicPr>
            <a:picLocks noGrp="1" noChangeAspect="1"/>
          </p:cNvPicPr>
          <p:nvPr>
            <p:ph type="pic" sz="quarter" idx="13"/>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a:stretch>
        </p:blipFill>
        <p:spPr/>
      </p:pic>
      <p:pic>
        <p:nvPicPr>
          <p:cNvPr id="13" name="図プレースホルダー 9">
            <a:extLst>
              <a:ext uri="{FF2B5EF4-FFF2-40B4-BE49-F238E27FC236}">
                <a16:creationId xmlns:a16="http://schemas.microsoft.com/office/drawing/2014/main" id="{1D522ED0-54D9-CEC0-8AB3-E81442868941}"/>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3419530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049B5-E463-513C-721D-2DA49B9677B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A396114-B880-F4E7-2A96-DF71FB5913AC}"/>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生後</a:t>
            </a:r>
            <a:r>
              <a:rPr lang="en-US" altLang="ja-JP" dirty="0">
                <a:solidFill>
                  <a:schemeClr val="tx1"/>
                </a:solidFill>
              </a:rPr>
              <a:t>6</a:t>
            </a:r>
            <a:r>
              <a:rPr kumimoji="1" lang="ja-JP" altLang="en-US" dirty="0">
                <a:solidFill>
                  <a:schemeClr val="tx1"/>
                </a:solidFill>
              </a:rPr>
              <a:t>か月から１歳まで</a:t>
            </a:r>
          </a:p>
        </p:txBody>
      </p:sp>
      <p:sp>
        <p:nvSpPr>
          <p:cNvPr id="5" name="コンテンツ プレースホルダー 4">
            <a:extLst>
              <a:ext uri="{FF2B5EF4-FFF2-40B4-BE49-F238E27FC236}">
                <a16:creationId xmlns:a16="http://schemas.microsoft.com/office/drawing/2014/main" id="{58319E37-8038-3520-DD3D-73D09BB7DB53}"/>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en-US" sz="2400" b="1" dirty="0">
                <a:solidFill>
                  <a:srgbClr val="FF0000"/>
                </a:solidFill>
              </a:rPr>
              <a:t>人見知りの時期</a:t>
            </a:r>
            <a:r>
              <a:rPr lang="ja-JP" altLang="en-US" sz="2400" dirty="0">
                <a:solidFill>
                  <a:schemeClr val="tx1"/>
                </a:solidFill>
              </a:rPr>
              <a:t>なので、ママと一緒に安心した環境のなかでゆったり講座を楽しみます。</a:t>
            </a:r>
            <a:endParaRPr lang="en-US" altLang="ja-JP" sz="2400" dirty="0">
              <a:solidFill>
                <a:schemeClr val="tx1"/>
              </a:solidFill>
            </a:endParaRPr>
          </a:p>
          <a:p>
            <a:pPr marL="342900" indent="-342900">
              <a:buFont typeface="Arial" panose="020B0604020202020204" pitchFamily="34" charset="0"/>
              <a:buChar char="•"/>
            </a:pPr>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足育講座、抱っこでフラダンス、初めての病気</a:t>
            </a:r>
            <a:endParaRPr lang="en-US" altLang="ja-JP" sz="1800" dirty="0">
              <a:solidFill>
                <a:schemeClr val="tx1"/>
              </a:solidFill>
            </a:endParaRPr>
          </a:p>
          <a:p>
            <a:r>
              <a:rPr lang="ja-JP" altLang="en-US" sz="1800" dirty="0">
                <a:solidFill>
                  <a:schemeClr val="tx1"/>
                </a:solidFill>
              </a:rPr>
              <a:t>　　 育児動作と抱っこ紐、ベビーブックタイム　</a:t>
            </a:r>
            <a:endParaRPr lang="en-US" altLang="ja-JP" sz="1800" dirty="0">
              <a:solidFill>
                <a:schemeClr val="tx1"/>
              </a:solidFill>
            </a:endParaRPr>
          </a:p>
          <a:p>
            <a:r>
              <a:rPr lang="ja-JP" altLang="en-US" sz="1800" dirty="0">
                <a:solidFill>
                  <a:schemeClr val="tx1"/>
                </a:solidFill>
              </a:rPr>
              <a:t>　　 親子で腸活、離乳食講座、冬のスキンケア　</a:t>
            </a:r>
            <a:r>
              <a:rPr lang="en-US" altLang="ja-JP" sz="1800" dirty="0" err="1">
                <a:solidFill>
                  <a:schemeClr val="tx1"/>
                </a:solidFill>
              </a:rPr>
              <a:t>etc</a:t>
            </a:r>
            <a:r>
              <a:rPr lang="en-US" altLang="ja-JP" sz="1800" dirty="0">
                <a:solidFill>
                  <a:schemeClr val="tx1"/>
                </a:solidFill>
              </a:rPr>
              <a:t>…</a:t>
            </a:r>
          </a:p>
          <a:p>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549D5BFD-5551-DF80-4074-9C543DCC0231}"/>
              </a:ext>
            </a:extLst>
          </p:cNvPr>
          <p:cNvSpPr>
            <a:spLocks noGrp="1"/>
          </p:cNvSpPr>
          <p:nvPr>
            <p:ph type="ftr" sz="quarter" idx="11"/>
          </p:nvPr>
        </p:nvSpPr>
        <p:spPr/>
        <p:txBody>
          <a:bodyPr/>
          <a:lstStyle/>
          <a:p>
            <a:r>
              <a:rPr lang="ja-JP" altLang="en-US" dirty="0">
                <a:latin typeface="Meiryo UI" panose="020B0604030504040204" pitchFamily="50" charset="-128"/>
                <a:ea typeface="Meiryo UI" panose="020B0604030504040204" pitchFamily="50" charset="-128"/>
              </a:rPr>
              <a:t>子育て講習会</a:t>
            </a:r>
          </a:p>
        </p:txBody>
      </p:sp>
      <p:sp>
        <p:nvSpPr>
          <p:cNvPr id="7" name="日付プレースホルダー 6">
            <a:extLst>
              <a:ext uri="{FF2B5EF4-FFF2-40B4-BE49-F238E27FC236}">
                <a16:creationId xmlns:a16="http://schemas.microsoft.com/office/drawing/2014/main" id="{9E260AC5-5188-7BBA-684D-4681DE24AF66}"/>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753A7AC6-4F15-D864-2678-947226DA0AC5}"/>
              </a:ext>
            </a:extLst>
          </p:cNvPr>
          <p:cNvSpPr>
            <a:spLocks noGrp="1"/>
          </p:cNvSpPr>
          <p:nvPr>
            <p:ph type="sldNum" sz="quarter" idx="12"/>
          </p:nvPr>
        </p:nvSpPr>
        <p:spPr/>
        <p:txBody>
          <a:bodyPr/>
          <a:lstStyle/>
          <a:p>
            <a:fld id="{42B7CBA4-B6F8-42AF-9F87-A3019C537482}" type="slidenum">
              <a:rPr lang="en-US" altLang="ja-JP" smtClean="0"/>
              <a:pPr/>
              <a:t>14</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2ABD95C3-6396-C204-C444-F8C1EBCDB377}"/>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3" name="図プレースホルダー 9">
            <a:extLst>
              <a:ext uri="{FF2B5EF4-FFF2-40B4-BE49-F238E27FC236}">
                <a16:creationId xmlns:a16="http://schemas.microsoft.com/office/drawing/2014/main" id="{0C807B39-5A47-58F9-C263-D20F481B0E45}"/>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659555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BB819-51A4-8E2E-EDFA-85D2CF0738C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537117B-D589-4B11-CD5A-90DE0E63FA16}"/>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１歳１か月から就園前</a:t>
            </a:r>
          </a:p>
        </p:txBody>
      </p:sp>
      <p:sp>
        <p:nvSpPr>
          <p:cNvPr id="5" name="コンテンツ プレースホルダー 4">
            <a:extLst>
              <a:ext uri="{FF2B5EF4-FFF2-40B4-BE49-F238E27FC236}">
                <a16:creationId xmlns:a16="http://schemas.microsoft.com/office/drawing/2014/main" id="{8ECFDECB-D9E3-BF7F-F18B-6B0A781E289C}"/>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ja-JP" sz="2400" dirty="0">
                <a:solidFill>
                  <a:schemeClr val="tx1"/>
                </a:solidFill>
              </a:rPr>
              <a:t>親子で様々な体験活動を楽しみます。きょうだい</a:t>
            </a:r>
            <a:r>
              <a:rPr lang="ja-JP" altLang="en-US" sz="2400" dirty="0">
                <a:solidFill>
                  <a:schemeClr val="tx1"/>
                </a:solidFill>
              </a:rPr>
              <a:t>のお世話</a:t>
            </a:r>
            <a:r>
              <a:rPr lang="ja-JP" altLang="ja-JP" sz="2400" dirty="0">
                <a:solidFill>
                  <a:schemeClr val="tx1"/>
                </a:solidFill>
              </a:rPr>
              <a:t>は主任児童委員の協力を得ています。</a:t>
            </a:r>
            <a:endParaRPr lang="en-US" altLang="ja-JP" sz="2400" dirty="0">
              <a:solidFill>
                <a:schemeClr val="tx1"/>
              </a:solidFill>
            </a:endParaRPr>
          </a:p>
          <a:p>
            <a:pPr marL="342900" indent="-342900">
              <a:buFont typeface="Arial" panose="020B0604020202020204" pitchFamily="34" charset="0"/>
              <a:buChar char="•"/>
            </a:pPr>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絵を描いて遊ぼう、英語で遊ぼう、音楽療法</a:t>
            </a:r>
            <a:endParaRPr lang="en-US" altLang="ja-JP" sz="1800" dirty="0">
              <a:solidFill>
                <a:schemeClr val="tx1"/>
              </a:solidFill>
            </a:endParaRPr>
          </a:p>
          <a:p>
            <a:r>
              <a:rPr lang="ja-JP" altLang="en-US" sz="1800" dirty="0">
                <a:solidFill>
                  <a:schemeClr val="tx1"/>
                </a:solidFill>
              </a:rPr>
              <a:t>　　 お子さんとの良い関係の築きかた、</a:t>
            </a:r>
            <a:endParaRPr lang="en-US" altLang="ja-JP" sz="1800" dirty="0">
              <a:solidFill>
                <a:schemeClr val="tx1"/>
              </a:solidFill>
            </a:endParaRPr>
          </a:p>
          <a:p>
            <a:r>
              <a:rPr lang="ja-JP" altLang="en-US" sz="1800" dirty="0">
                <a:solidFill>
                  <a:schemeClr val="tx1"/>
                </a:solidFill>
              </a:rPr>
              <a:t>　　　リトミックで遊ぼう、運動して遊ぼう　</a:t>
            </a:r>
            <a:r>
              <a:rPr lang="en-US" altLang="ja-JP" sz="1800" dirty="0" err="1">
                <a:solidFill>
                  <a:schemeClr val="tx1"/>
                </a:solidFill>
              </a:rPr>
              <a:t>etc</a:t>
            </a:r>
            <a:r>
              <a:rPr lang="en-US" altLang="ja-JP" sz="1800" dirty="0">
                <a:solidFill>
                  <a:schemeClr val="tx1"/>
                </a:solidFill>
              </a:rPr>
              <a:t>…</a:t>
            </a:r>
          </a:p>
          <a:p>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0298C74B-1951-EDD1-BA28-4D9869C53956}"/>
              </a:ext>
            </a:extLst>
          </p:cNvPr>
          <p:cNvSpPr>
            <a:spLocks noGrp="1"/>
          </p:cNvSpPr>
          <p:nvPr>
            <p:ph type="ftr" sz="quarter" idx="11"/>
          </p:nvPr>
        </p:nvSpPr>
        <p:spPr/>
        <p:txBody>
          <a:bodyPr/>
          <a:lstStyle/>
          <a:p>
            <a:r>
              <a:rPr lang="ja-JP" altLang="en-US" dirty="0">
                <a:latin typeface="Meiryo UI" panose="020B0604030504040204" pitchFamily="50" charset="-128"/>
                <a:ea typeface="Meiryo UI" panose="020B0604030504040204" pitchFamily="50" charset="-128"/>
              </a:rPr>
              <a:t>子育て講習会</a:t>
            </a:r>
          </a:p>
        </p:txBody>
      </p:sp>
      <p:sp>
        <p:nvSpPr>
          <p:cNvPr id="7" name="日付プレースホルダー 6">
            <a:extLst>
              <a:ext uri="{FF2B5EF4-FFF2-40B4-BE49-F238E27FC236}">
                <a16:creationId xmlns:a16="http://schemas.microsoft.com/office/drawing/2014/main" id="{88A2EB7C-DC1A-34C3-BC06-D738E7E83A9C}"/>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F8539CCF-AAAB-9335-D4C6-CA739FEB7054}"/>
              </a:ext>
            </a:extLst>
          </p:cNvPr>
          <p:cNvSpPr>
            <a:spLocks noGrp="1"/>
          </p:cNvSpPr>
          <p:nvPr>
            <p:ph type="sldNum" sz="quarter" idx="12"/>
          </p:nvPr>
        </p:nvSpPr>
        <p:spPr/>
        <p:txBody>
          <a:bodyPr/>
          <a:lstStyle/>
          <a:p>
            <a:fld id="{42B7CBA4-B6F8-42AF-9F87-A3019C537482}" type="slidenum">
              <a:rPr lang="en-US" altLang="ja-JP" smtClean="0"/>
              <a:pPr/>
              <a:t>15</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C2327F56-B5FA-887F-69A8-D3F4CBAF364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3" name="図プレースホルダー 9">
            <a:extLst>
              <a:ext uri="{FF2B5EF4-FFF2-40B4-BE49-F238E27FC236}">
                <a16:creationId xmlns:a16="http://schemas.microsoft.com/office/drawing/2014/main" id="{56D25746-C487-3D47-2CAA-DBBAE2230B0B}"/>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208713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9B1D9-F6DA-F3D3-1333-4D15E3C1D86C}"/>
            </a:ext>
          </a:extLst>
        </p:cNvPr>
        <p:cNvGrpSpPr/>
        <p:nvPr/>
      </p:nvGrpSpPr>
      <p:grpSpPr>
        <a:xfrm>
          <a:off x="0" y="0"/>
          <a:ext cx="0" cy="0"/>
          <a:chOff x="0" y="0"/>
          <a:chExt cx="0" cy="0"/>
        </a:xfrm>
      </p:grpSpPr>
      <p:pic>
        <p:nvPicPr>
          <p:cNvPr id="11" name="図プレースホルダー 10">
            <a:extLst>
              <a:ext uri="{FF2B5EF4-FFF2-40B4-BE49-F238E27FC236}">
                <a16:creationId xmlns:a16="http://schemas.microsoft.com/office/drawing/2014/main" id="{DEF71F50-6DEE-13BA-DDF2-5705520FA258}"/>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rcRect t="15624"/>
          <a:stretch>
            <a:fillRect/>
          </a:stretch>
        </p:blipFill>
        <p:spPr>
          <a:xfrm>
            <a:off x="0" y="0"/>
            <a:ext cx="12192000" cy="6858000"/>
          </a:xfrm>
        </p:spPr>
      </p:pic>
      <p:sp>
        <p:nvSpPr>
          <p:cNvPr id="3" name="タイトル 2">
            <a:extLst>
              <a:ext uri="{FF2B5EF4-FFF2-40B4-BE49-F238E27FC236}">
                <a16:creationId xmlns:a16="http://schemas.microsoft.com/office/drawing/2014/main" id="{6C852D77-5EB3-97AE-1F01-9437EFA5F873}"/>
              </a:ext>
            </a:extLst>
          </p:cNvPr>
          <p:cNvSpPr>
            <a:spLocks noGrp="1"/>
          </p:cNvSpPr>
          <p:nvPr>
            <p:ph type="ctrTitle"/>
          </p:nvPr>
        </p:nvSpPr>
        <p:spPr>
          <a:xfrm>
            <a:off x="669314" y="582778"/>
            <a:ext cx="3804364" cy="3884668"/>
          </a:xfrm>
        </p:spPr>
        <p:txBody>
          <a:bodyPr/>
          <a:lstStyle/>
          <a:p>
            <a:r>
              <a:rPr lang="ja-JP" altLang="en-US" dirty="0"/>
              <a:t>放課後児童支援</a:t>
            </a:r>
            <a:endParaRPr kumimoji="1" lang="ja-JP" altLang="en-US" dirty="0"/>
          </a:p>
        </p:txBody>
      </p:sp>
      <p:sp>
        <p:nvSpPr>
          <p:cNvPr id="4" name="テキスト プレースホルダー 3">
            <a:extLst>
              <a:ext uri="{FF2B5EF4-FFF2-40B4-BE49-F238E27FC236}">
                <a16:creationId xmlns:a16="http://schemas.microsoft.com/office/drawing/2014/main" id="{C23031F3-3BD0-2437-BC0B-8EADEDF02338}"/>
              </a:ext>
            </a:extLst>
          </p:cNvPr>
          <p:cNvSpPr>
            <a:spLocks noGrp="1"/>
          </p:cNvSpPr>
          <p:nvPr>
            <p:ph type="body" sz="quarter" idx="14"/>
          </p:nvPr>
        </p:nvSpPr>
        <p:spPr>
          <a:xfrm>
            <a:off x="8163634" y="4608349"/>
            <a:ext cx="3609975" cy="850900"/>
          </a:xfrm>
        </p:spPr>
        <p:txBody>
          <a:bodyPr/>
          <a:lstStyle/>
          <a:p>
            <a:r>
              <a:rPr kumimoji="1" lang="ja-JP" altLang="en-US" dirty="0"/>
              <a:t>こどもの主体的な学び</a:t>
            </a:r>
          </a:p>
        </p:txBody>
      </p:sp>
      <p:sp>
        <p:nvSpPr>
          <p:cNvPr id="5" name="日付プレースホルダー 4">
            <a:extLst>
              <a:ext uri="{FF2B5EF4-FFF2-40B4-BE49-F238E27FC236}">
                <a16:creationId xmlns:a16="http://schemas.microsoft.com/office/drawing/2014/main" id="{1EFF131C-EE80-EB3F-98A6-C6D7F9F875FC}"/>
              </a:ext>
            </a:extLst>
          </p:cNvPr>
          <p:cNvSpPr>
            <a:spLocks noGrp="1"/>
          </p:cNvSpPr>
          <p:nvPr>
            <p:ph type="dt" sz="half" idx="12"/>
          </p:nvPr>
        </p:nvSpPr>
        <p:spPr>
          <a:xfrm>
            <a:off x="8287995" y="5656245"/>
            <a:ext cx="3009660" cy="314914"/>
          </a:xfrm>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7" name="スライド番号プレースホルダー 6">
            <a:extLst>
              <a:ext uri="{FF2B5EF4-FFF2-40B4-BE49-F238E27FC236}">
                <a16:creationId xmlns:a16="http://schemas.microsoft.com/office/drawing/2014/main" id="{62B55EC9-6AC6-AAAE-B3A3-193839DACB29}"/>
              </a:ext>
            </a:extLst>
          </p:cNvPr>
          <p:cNvSpPr>
            <a:spLocks noGrp="1"/>
          </p:cNvSpPr>
          <p:nvPr>
            <p:ph type="sldNum" sz="quarter" idx="13"/>
          </p:nvPr>
        </p:nvSpPr>
        <p:spPr/>
        <p:txBody>
          <a:bodyPr/>
          <a:lstStyle/>
          <a:p>
            <a:fld id="{42B7CBA4-B6F8-42AF-9F87-A3019C537482}" type="slidenum">
              <a:rPr lang="en-US" altLang="ja-JP" smtClean="0"/>
              <a:pPr/>
              <a:t>16</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55537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8016A-6F49-7D24-FF94-F5B9A6CEEC5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7E4DDE1-6BD9-5F24-00E0-87CE5A8C6F25}"/>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岩手県立青少年の家</a:t>
            </a:r>
          </a:p>
        </p:txBody>
      </p:sp>
      <p:sp>
        <p:nvSpPr>
          <p:cNvPr id="5" name="コンテンツ プレースホルダー 4">
            <a:extLst>
              <a:ext uri="{FF2B5EF4-FFF2-40B4-BE49-F238E27FC236}">
                <a16:creationId xmlns:a16="http://schemas.microsoft.com/office/drawing/2014/main" id="{F91C27A1-070E-03CA-192A-D017CB8E180C}"/>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en-US" sz="2400" dirty="0">
                <a:solidFill>
                  <a:schemeClr val="tx1"/>
                </a:solidFill>
              </a:rPr>
              <a:t>夏休みには、普段できない体験をしに県立青少年の家に出かけます。安全に野外活動を楽しむことができます。</a:t>
            </a:r>
            <a:endParaRPr lang="en-US" altLang="ja-JP" sz="2400" dirty="0">
              <a:solidFill>
                <a:schemeClr val="tx1"/>
              </a:solidFill>
            </a:endParaRPr>
          </a:p>
          <a:p>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岩手県立県南青少年の家（川遊び）</a:t>
            </a:r>
            <a:endParaRPr lang="en-US" altLang="ja-JP" sz="1800" dirty="0">
              <a:solidFill>
                <a:schemeClr val="tx1"/>
              </a:solidFill>
            </a:endParaRPr>
          </a:p>
          <a:p>
            <a:r>
              <a:rPr lang="ja-JP" altLang="en-US" sz="1800" dirty="0">
                <a:solidFill>
                  <a:schemeClr val="tx1"/>
                </a:solidFill>
              </a:rPr>
              <a:t>　　 岩手県立陸中海岸青少年の家（いかだ体験）</a:t>
            </a:r>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C5ABE855-D4E0-8FCD-57EC-9298AEABC1F7}"/>
              </a:ext>
            </a:extLst>
          </p:cNvPr>
          <p:cNvSpPr>
            <a:spLocks noGrp="1"/>
          </p:cNvSpPr>
          <p:nvPr>
            <p:ph type="ftr" sz="quarter" idx="11"/>
          </p:nvPr>
        </p:nvSpPr>
        <p:spPr/>
        <p:txBody>
          <a:bodyPr/>
          <a:lstStyle/>
          <a:p>
            <a:r>
              <a:rPr lang="ja-JP" altLang="en-US" dirty="0"/>
              <a:t>岩手県立青少年の家で体験活動</a:t>
            </a:r>
            <a:endParaRPr lang="ja-JP" altLang="en-US" dirty="0">
              <a:latin typeface="Meiryo UI" panose="020B0604030504040204" pitchFamily="50" charset="-128"/>
              <a:ea typeface="Meiryo UI" panose="020B0604030504040204" pitchFamily="50" charset="-128"/>
            </a:endParaRPr>
          </a:p>
        </p:txBody>
      </p:sp>
      <p:sp>
        <p:nvSpPr>
          <p:cNvPr id="7" name="日付プレースホルダー 6">
            <a:extLst>
              <a:ext uri="{FF2B5EF4-FFF2-40B4-BE49-F238E27FC236}">
                <a16:creationId xmlns:a16="http://schemas.microsoft.com/office/drawing/2014/main" id="{D4029A47-8B35-AB34-F06A-821524C5BE87}"/>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D860583A-E556-9DCF-8097-C37978640FA2}"/>
              </a:ext>
            </a:extLst>
          </p:cNvPr>
          <p:cNvSpPr>
            <a:spLocks noGrp="1"/>
          </p:cNvSpPr>
          <p:nvPr>
            <p:ph type="sldNum" sz="quarter" idx="12"/>
          </p:nvPr>
        </p:nvSpPr>
        <p:spPr/>
        <p:txBody>
          <a:bodyPr/>
          <a:lstStyle/>
          <a:p>
            <a:fld id="{42B7CBA4-B6F8-42AF-9F87-A3019C537482}" type="slidenum">
              <a:rPr lang="en-US" altLang="ja-JP" smtClean="0"/>
              <a:pPr/>
              <a:t>17</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4617B9CF-FF3B-5D3E-C585-E5E2C63AB61A}"/>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3" name="図プレースホルダー 9">
            <a:extLst>
              <a:ext uri="{FF2B5EF4-FFF2-40B4-BE49-F238E27FC236}">
                <a16:creationId xmlns:a16="http://schemas.microsoft.com/office/drawing/2014/main" id="{218EB079-2EE6-106D-E679-DBFFFEA4D099}"/>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4056281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7D305-A6A1-AB3F-6F4C-F1843ADB2E2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BF0EEAD-5D57-6CF1-E6F7-509690FB1272}"/>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放課後こども教室</a:t>
            </a:r>
          </a:p>
        </p:txBody>
      </p:sp>
      <p:sp>
        <p:nvSpPr>
          <p:cNvPr id="5" name="コンテンツ プレースホルダー 4">
            <a:extLst>
              <a:ext uri="{FF2B5EF4-FFF2-40B4-BE49-F238E27FC236}">
                <a16:creationId xmlns:a16="http://schemas.microsoft.com/office/drawing/2014/main" id="{EBEA9D0C-DACF-6675-42F6-D16DD7B6F5F2}"/>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en-US" sz="2400" dirty="0">
                <a:solidFill>
                  <a:schemeClr val="tx1"/>
                </a:solidFill>
              </a:rPr>
              <a:t>放課後児童クラブの子ども向けに講師を招いての体験活動。</a:t>
            </a:r>
            <a:endParaRPr lang="en-US" altLang="ja-JP" sz="2400" dirty="0">
              <a:solidFill>
                <a:schemeClr val="tx1"/>
              </a:solidFill>
            </a:endParaRPr>
          </a:p>
          <a:p>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けん玉教室、書初め教室、卓球教室</a:t>
            </a:r>
            <a:endParaRPr lang="en-US" altLang="ja-JP" sz="1800" dirty="0">
              <a:solidFill>
                <a:schemeClr val="tx1"/>
              </a:solidFill>
            </a:endParaRPr>
          </a:p>
          <a:p>
            <a:r>
              <a:rPr lang="ja-JP" altLang="en-US" sz="1800" dirty="0">
                <a:solidFill>
                  <a:schemeClr val="tx1"/>
                </a:solidFill>
              </a:rPr>
              <a:t>　　 バスケット教室、サッカー教室　</a:t>
            </a:r>
            <a:r>
              <a:rPr lang="en-US" altLang="ja-JP" sz="1800" dirty="0" err="1">
                <a:solidFill>
                  <a:schemeClr val="tx1"/>
                </a:solidFill>
              </a:rPr>
              <a:t>etc</a:t>
            </a:r>
            <a:r>
              <a:rPr lang="en-US" altLang="ja-JP" sz="1800" dirty="0">
                <a:solidFill>
                  <a:schemeClr val="tx1"/>
                </a:solidFill>
              </a:rPr>
              <a:t>…</a:t>
            </a:r>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A11954E2-A093-7636-7862-DAAF8D15B69F}"/>
              </a:ext>
            </a:extLst>
          </p:cNvPr>
          <p:cNvSpPr>
            <a:spLocks noGrp="1"/>
          </p:cNvSpPr>
          <p:nvPr>
            <p:ph type="ftr" sz="quarter" idx="11"/>
          </p:nvPr>
        </p:nvSpPr>
        <p:spPr/>
        <p:txBody>
          <a:bodyPr/>
          <a:lstStyle/>
          <a:p>
            <a:r>
              <a:rPr lang="ja-JP" altLang="en-US" dirty="0"/>
              <a:t>放課後こども教室での体験活動</a:t>
            </a:r>
            <a:endParaRPr lang="ja-JP" altLang="en-US" dirty="0">
              <a:latin typeface="Meiryo UI" panose="020B0604030504040204" pitchFamily="50" charset="-128"/>
              <a:ea typeface="Meiryo UI" panose="020B0604030504040204" pitchFamily="50" charset="-128"/>
            </a:endParaRPr>
          </a:p>
        </p:txBody>
      </p:sp>
      <p:sp>
        <p:nvSpPr>
          <p:cNvPr id="7" name="日付プレースホルダー 6">
            <a:extLst>
              <a:ext uri="{FF2B5EF4-FFF2-40B4-BE49-F238E27FC236}">
                <a16:creationId xmlns:a16="http://schemas.microsoft.com/office/drawing/2014/main" id="{2B78A4B5-F270-C1D0-9DFD-D2FD10384652}"/>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CC7778A5-2B74-CCBB-F6EC-C842352FD037}"/>
              </a:ext>
            </a:extLst>
          </p:cNvPr>
          <p:cNvSpPr>
            <a:spLocks noGrp="1"/>
          </p:cNvSpPr>
          <p:nvPr>
            <p:ph type="sldNum" sz="quarter" idx="12"/>
          </p:nvPr>
        </p:nvSpPr>
        <p:spPr/>
        <p:txBody>
          <a:bodyPr/>
          <a:lstStyle/>
          <a:p>
            <a:fld id="{42B7CBA4-B6F8-42AF-9F87-A3019C537482}" type="slidenum">
              <a:rPr lang="en-US" altLang="ja-JP" smtClean="0"/>
              <a:pPr/>
              <a:t>18</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E42D4FBC-27A4-BC55-4535-259C9C2A13B8}"/>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539750" y="400050"/>
            <a:ext cx="3606800" cy="2860675"/>
          </a:xfrm>
        </p:spPr>
      </p:pic>
      <p:pic>
        <p:nvPicPr>
          <p:cNvPr id="13" name="図プレースホルダー 9">
            <a:extLst>
              <a:ext uri="{FF2B5EF4-FFF2-40B4-BE49-F238E27FC236}">
                <a16:creationId xmlns:a16="http://schemas.microsoft.com/office/drawing/2014/main" id="{79B28A36-EDC5-4AE5-10B0-5DDFBCCE29D6}"/>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2149874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2F38C-8765-1BF5-03AE-488DBB901660}"/>
            </a:ext>
          </a:extLst>
        </p:cNvPr>
        <p:cNvGrpSpPr/>
        <p:nvPr/>
      </p:nvGrpSpPr>
      <p:grpSpPr>
        <a:xfrm>
          <a:off x="0" y="0"/>
          <a:ext cx="0" cy="0"/>
          <a:chOff x="0" y="0"/>
          <a:chExt cx="0" cy="0"/>
        </a:xfrm>
      </p:grpSpPr>
      <p:pic>
        <p:nvPicPr>
          <p:cNvPr id="11" name="図プレースホルダー 10">
            <a:extLst>
              <a:ext uri="{FF2B5EF4-FFF2-40B4-BE49-F238E27FC236}">
                <a16:creationId xmlns:a16="http://schemas.microsoft.com/office/drawing/2014/main" id="{0F8FEE4A-9C81-A679-76D8-58598DC4C3F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3" name="タイトル 2">
            <a:extLst>
              <a:ext uri="{FF2B5EF4-FFF2-40B4-BE49-F238E27FC236}">
                <a16:creationId xmlns:a16="http://schemas.microsoft.com/office/drawing/2014/main" id="{A151BFFC-8197-C686-4127-F470E2F3CD92}"/>
              </a:ext>
            </a:extLst>
          </p:cNvPr>
          <p:cNvSpPr>
            <a:spLocks noGrp="1"/>
          </p:cNvSpPr>
          <p:nvPr>
            <p:ph type="ctrTitle"/>
          </p:nvPr>
        </p:nvSpPr>
        <p:spPr>
          <a:xfrm>
            <a:off x="7580670" y="723672"/>
            <a:ext cx="3136491" cy="3884668"/>
          </a:xfrm>
        </p:spPr>
        <p:txBody>
          <a:bodyPr/>
          <a:lstStyle/>
          <a:p>
            <a:r>
              <a:rPr kumimoji="1" lang="ja-JP" altLang="en-US" dirty="0"/>
              <a:t>地域の子育て支援者向けの講座</a:t>
            </a:r>
          </a:p>
        </p:txBody>
      </p:sp>
      <p:sp>
        <p:nvSpPr>
          <p:cNvPr id="4" name="テキスト プレースホルダー 3">
            <a:extLst>
              <a:ext uri="{FF2B5EF4-FFF2-40B4-BE49-F238E27FC236}">
                <a16:creationId xmlns:a16="http://schemas.microsoft.com/office/drawing/2014/main" id="{5B565FE4-F4B0-4695-7766-07E6DC15F599}"/>
              </a:ext>
            </a:extLst>
          </p:cNvPr>
          <p:cNvSpPr>
            <a:spLocks noGrp="1"/>
          </p:cNvSpPr>
          <p:nvPr>
            <p:ph type="body" sz="quarter" idx="14"/>
          </p:nvPr>
        </p:nvSpPr>
        <p:spPr/>
        <p:txBody>
          <a:bodyPr/>
          <a:lstStyle/>
          <a:p>
            <a:r>
              <a:rPr lang="ja-JP" altLang="en-US" dirty="0"/>
              <a:t>サポーター講座と</a:t>
            </a:r>
            <a:endParaRPr lang="en-US" altLang="ja-JP" dirty="0"/>
          </a:p>
          <a:p>
            <a:r>
              <a:rPr kumimoji="1" lang="ja-JP" altLang="en-US" dirty="0"/>
              <a:t>援助会員養成講座</a:t>
            </a:r>
          </a:p>
        </p:txBody>
      </p:sp>
      <p:sp>
        <p:nvSpPr>
          <p:cNvPr id="5" name="日付プレースホルダー 4">
            <a:extLst>
              <a:ext uri="{FF2B5EF4-FFF2-40B4-BE49-F238E27FC236}">
                <a16:creationId xmlns:a16="http://schemas.microsoft.com/office/drawing/2014/main" id="{C53D1160-564E-166F-656A-3CED169142C6}"/>
              </a:ext>
            </a:extLst>
          </p:cNvPr>
          <p:cNvSpPr>
            <a:spLocks noGrp="1"/>
          </p:cNvSpPr>
          <p:nvPr>
            <p:ph type="dt" sz="half" idx="12"/>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242638D-EF16-14CF-8539-D66D7D4F0061}"/>
              </a:ext>
            </a:extLst>
          </p:cNvPr>
          <p:cNvSpPr>
            <a:spLocks noGrp="1"/>
          </p:cNvSpPr>
          <p:nvPr>
            <p:ph type="ftr" sz="quarter" idx="11"/>
          </p:nvPr>
        </p:nvSpPr>
        <p:spPr/>
        <p:txBody>
          <a:bodyPr/>
          <a:lstStyle/>
          <a:p>
            <a:r>
              <a:rPr lang="ja-JP" altLang="en-US" b="1" dirty="0"/>
              <a:t>学びの機会の提供</a:t>
            </a:r>
          </a:p>
        </p:txBody>
      </p:sp>
      <p:sp>
        <p:nvSpPr>
          <p:cNvPr id="7" name="スライド番号プレースホルダー 6">
            <a:extLst>
              <a:ext uri="{FF2B5EF4-FFF2-40B4-BE49-F238E27FC236}">
                <a16:creationId xmlns:a16="http://schemas.microsoft.com/office/drawing/2014/main" id="{0646B2DA-6DB2-3AFF-4572-37D960D187F3}"/>
              </a:ext>
            </a:extLst>
          </p:cNvPr>
          <p:cNvSpPr>
            <a:spLocks noGrp="1"/>
          </p:cNvSpPr>
          <p:nvPr>
            <p:ph type="sldNum" sz="quarter" idx="13"/>
          </p:nvPr>
        </p:nvSpPr>
        <p:spPr/>
        <p:txBody>
          <a:bodyPr/>
          <a:lstStyle/>
          <a:p>
            <a:fld id="{42B7CBA4-B6F8-42AF-9F87-A3019C537482}" type="slidenum">
              <a:rPr lang="en-US" altLang="ja-JP" smtClean="0"/>
              <a:pPr/>
              <a:t>19</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14057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A9086-0770-C894-740C-5114062B073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2B02F0E-DB54-169F-224C-358C8DCF47BB}"/>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地域子育てサポーター講座</a:t>
            </a:r>
          </a:p>
        </p:txBody>
      </p:sp>
      <p:sp>
        <p:nvSpPr>
          <p:cNvPr id="5" name="コンテンツ プレースホルダー 4">
            <a:extLst>
              <a:ext uri="{FF2B5EF4-FFF2-40B4-BE49-F238E27FC236}">
                <a16:creationId xmlns:a16="http://schemas.microsoft.com/office/drawing/2014/main" id="{0D9E8872-178D-BFCF-4AD7-CD96509F9299}"/>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en-US" sz="2400" dirty="0">
                <a:solidFill>
                  <a:schemeClr val="tx1"/>
                </a:solidFill>
              </a:rPr>
              <a:t>子育てボランティアの育成と質の向上を目的に遊び場のスタッフと交流しながら学びを深めます。</a:t>
            </a:r>
            <a:endParaRPr lang="en-US" altLang="ja-JP" sz="2400" dirty="0">
              <a:solidFill>
                <a:schemeClr val="tx1"/>
              </a:solidFill>
            </a:endParaRPr>
          </a:p>
          <a:p>
            <a:pPr marL="342900" indent="-342900">
              <a:buFont typeface="Arial" panose="020B0604020202020204" pitchFamily="34" charset="0"/>
              <a:buChar char="•"/>
            </a:pPr>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地域と繋がる木育講座、</a:t>
            </a:r>
            <a:endParaRPr lang="en-US" altLang="ja-JP" sz="1800" dirty="0">
              <a:solidFill>
                <a:schemeClr val="tx1"/>
              </a:solidFill>
            </a:endParaRPr>
          </a:p>
          <a:p>
            <a:r>
              <a:rPr lang="ja-JP" altLang="en-US" sz="1800" dirty="0">
                <a:solidFill>
                  <a:schemeClr val="tx1"/>
                </a:solidFill>
              </a:rPr>
              <a:t>　　 子どもへの理解が進むペアレントトレーニング</a:t>
            </a:r>
            <a:endParaRPr lang="en-US" altLang="ja-JP" sz="1800" dirty="0">
              <a:solidFill>
                <a:schemeClr val="tx1"/>
              </a:solidFill>
            </a:endParaRPr>
          </a:p>
          <a:p>
            <a:r>
              <a:rPr lang="ja-JP" altLang="en-US" sz="1800" dirty="0">
                <a:solidFill>
                  <a:schemeClr val="tx1"/>
                </a:solidFill>
              </a:rPr>
              <a:t>　　　産前産後のママと赤ちゃんの支援　</a:t>
            </a:r>
            <a:r>
              <a:rPr lang="en-US" altLang="ja-JP" sz="1800" dirty="0" err="1">
                <a:solidFill>
                  <a:schemeClr val="tx1"/>
                </a:solidFill>
              </a:rPr>
              <a:t>etc</a:t>
            </a:r>
            <a:r>
              <a:rPr lang="en-US" altLang="ja-JP" sz="1800" dirty="0">
                <a:solidFill>
                  <a:schemeClr val="tx1"/>
                </a:solidFill>
              </a:rPr>
              <a:t>…</a:t>
            </a:r>
          </a:p>
          <a:p>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E574AF70-9AE8-72DA-31FF-D620779F9034}"/>
              </a:ext>
            </a:extLst>
          </p:cNvPr>
          <p:cNvSpPr>
            <a:spLocks noGrp="1"/>
          </p:cNvSpPr>
          <p:nvPr>
            <p:ph type="ftr" sz="quarter" idx="11"/>
          </p:nvPr>
        </p:nvSpPr>
        <p:spPr/>
        <p:txBody>
          <a:bodyPr/>
          <a:lstStyle/>
          <a:p>
            <a:r>
              <a:rPr lang="ja-JP" altLang="en-US" dirty="0">
                <a:latin typeface="Meiryo UI" panose="020B0604030504040204" pitchFamily="50" charset="-128"/>
                <a:ea typeface="Meiryo UI" panose="020B0604030504040204" pitchFamily="50" charset="-128"/>
              </a:rPr>
              <a:t>ボランティアの育成</a:t>
            </a:r>
          </a:p>
        </p:txBody>
      </p:sp>
      <p:sp>
        <p:nvSpPr>
          <p:cNvPr id="7" name="日付プレースホルダー 6">
            <a:extLst>
              <a:ext uri="{FF2B5EF4-FFF2-40B4-BE49-F238E27FC236}">
                <a16:creationId xmlns:a16="http://schemas.microsoft.com/office/drawing/2014/main" id="{52B30C7A-9D14-926A-367B-9501177ED57D}"/>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8128B530-2F0E-3579-F8BC-03F7813998B8}"/>
              </a:ext>
            </a:extLst>
          </p:cNvPr>
          <p:cNvSpPr>
            <a:spLocks noGrp="1"/>
          </p:cNvSpPr>
          <p:nvPr>
            <p:ph type="sldNum" sz="quarter" idx="12"/>
          </p:nvPr>
        </p:nvSpPr>
        <p:spPr/>
        <p:txBody>
          <a:bodyPr/>
          <a:lstStyle/>
          <a:p>
            <a:fld id="{42B7CBA4-B6F8-42AF-9F87-A3019C537482}" type="slidenum">
              <a:rPr lang="en-US" altLang="ja-JP" smtClean="0"/>
              <a:pPr/>
              <a:t>20</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903A3E7D-7EFE-F198-0FCE-727DFD617644}"/>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3" name="図プレースホルダー 9">
            <a:extLst>
              <a:ext uri="{FF2B5EF4-FFF2-40B4-BE49-F238E27FC236}">
                <a16:creationId xmlns:a16="http://schemas.microsoft.com/office/drawing/2014/main" id="{984951D5-443D-E799-CE7B-CF1073A22BEA}"/>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3145616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2B5F4-71B6-19F4-5E1A-B1C76DF5EE2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6FF8C0C-E405-CEA2-D42D-D79C1DCBFD01}"/>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ファミサポ援助会員養成講座と交流会</a:t>
            </a:r>
          </a:p>
        </p:txBody>
      </p:sp>
      <p:sp>
        <p:nvSpPr>
          <p:cNvPr id="5" name="コンテンツ プレースホルダー 4">
            <a:extLst>
              <a:ext uri="{FF2B5EF4-FFF2-40B4-BE49-F238E27FC236}">
                <a16:creationId xmlns:a16="http://schemas.microsoft.com/office/drawing/2014/main" id="{48316F1B-35B9-858A-5057-E6189EA44170}"/>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en-US" sz="2400" dirty="0">
                <a:solidFill>
                  <a:schemeClr val="tx1"/>
                </a:solidFill>
              </a:rPr>
              <a:t>地域で子育ての援助を受けたい人と援助したい人が会員相互で支援する活動の担い手育成の講座。</a:t>
            </a:r>
            <a:endParaRPr lang="en-US" altLang="ja-JP" sz="2400" dirty="0">
              <a:solidFill>
                <a:schemeClr val="tx1"/>
              </a:solidFill>
            </a:endParaRPr>
          </a:p>
          <a:p>
            <a:pPr marL="342900" indent="-342900">
              <a:buFont typeface="Arial" panose="020B0604020202020204" pitchFamily="34" charset="0"/>
              <a:buChar char="•"/>
            </a:pPr>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障害のある子の預かりについて、保育の心、</a:t>
            </a:r>
          </a:p>
          <a:p>
            <a:r>
              <a:rPr lang="ja-JP" altLang="en-US" sz="1800" dirty="0">
                <a:solidFill>
                  <a:schemeClr val="tx1"/>
                </a:solidFill>
              </a:rPr>
              <a:t>　　 児童虐待と社会的養護、こどもの栄養と食生活、</a:t>
            </a:r>
            <a:endParaRPr lang="en-US" altLang="ja-JP" sz="1800" dirty="0">
              <a:solidFill>
                <a:schemeClr val="tx1"/>
              </a:solidFill>
            </a:endParaRPr>
          </a:p>
          <a:p>
            <a:r>
              <a:rPr lang="ja-JP" altLang="en-US" sz="1800" dirty="0">
                <a:solidFill>
                  <a:schemeClr val="tx1"/>
                </a:solidFill>
              </a:rPr>
              <a:t>　　 パーソナルカラーレッスン </a:t>
            </a:r>
            <a:r>
              <a:rPr lang="en-US" altLang="ja-JP" sz="1800" dirty="0" err="1">
                <a:solidFill>
                  <a:schemeClr val="tx1"/>
                </a:solidFill>
              </a:rPr>
              <a:t>etc</a:t>
            </a:r>
            <a:r>
              <a:rPr lang="en-US" altLang="ja-JP" sz="1800" dirty="0">
                <a:solidFill>
                  <a:schemeClr val="tx1"/>
                </a:solidFill>
              </a:rPr>
              <a:t>…</a:t>
            </a:r>
          </a:p>
          <a:p>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AA5F23B7-81F2-DF01-D35E-2718E4CD76A9}"/>
              </a:ext>
            </a:extLst>
          </p:cNvPr>
          <p:cNvSpPr>
            <a:spLocks noGrp="1"/>
          </p:cNvSpPr>
          <p:nvPr>
            <p:ph type="ftr" sz="quarter" idx="11"/>
          </p:nvPr>
        </p:nvSpPr>
        <p:spPr/>
        <p:txBody>
          <a:bodyPr/>
          <a:lstStyle/>
          <a:p>
            <a:r>
              <a:rPr lang="ja-JP" altLang="en-US" dirty="0"/>
              <a:t>ファミリーサポートセンターの援助会員養成講座</a:t>
            </a:r>
            <a:endParaRPr lang="ja-JP" altLang="en-US" dirty="0">
              <a:latin typeface="Meiryo UI" panose="020B0604030504040204" pitchFamily="50" charset="-128"/>
              <a:ea typeface="Meiryo UI" panose="020B0604030504040204" pitchFamily="50" charset="-128"/>
            </a:endParaRPr>
          </a:p>
        </p:txBody>
      </p:sp>
      <p:sp>
        <p:nvSpPr>
          <p:cNvPr id="7" name="日付プレースホルダー 6">
            <a:extLst>
              <a:ext uri="{FF2B5EF4-FFF2-40B4-BE49-F238E27FC236}">
                <a16:creationId xmlns:a16="http://schemas.microsoft.com/office/drawing/2014/main" id="{B4B291EE-421D-4502-15CD-C80948262722}"/>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CAD64935-4218-CF29-CC4A-218FAEA2919F}"/>
              </a:ext>
            </a:extLst>
          </p:cNvPr>
          <p:cNvSpPr>
            <a:spLocks noGrp="1"/>
          </p:cNvSpPr>
          <p:nvPr>
            <p:ph type="sldNum" sz="quarter" idx="12"/>
          </p:nvPr>
        </p:nvSpPr>
        <p:spPr/>
        <p:txBody>
          <a:bodyPr/>
          <a:lstStyle/>
          <a:p>
            <a:fld id="{42B7CBA4-B6F8-42AF-9F87-A3019C537482}" type="slidenum">
              <a:rPr lang="en-US" altLang="ja-JP" smtClean="0"/>
              <a:pPr/>
              <a:t>21</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42DA1D94-9A39-5CD5-F9E0-21CC54A8496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3" name="図プレースホルダー 9">
            <a:extLst>
              <a:ext uri="{FF2B5EF4-FFF2-40B4-BE49-F238E27FC236}">
                <a16:creationId xmlns:a16="http://schemas.microsoft.com/office/drawing/2014/main" id="{0C927B6E-D08F-2822-5976-28E30F369F55}"/>
              </a:ext>
            </a:extLst>
          </p:cNvPr>
          <p:cNvPicPr>
            <a:picLocks noGrp="1" noChangeAspect="1"/>
          </p:cNvPicPr>
          <p:nvPr>
            <p:ph type="pic" sz="quarter" idx="14"/>
          </p:nvPr>
        </p:nvPicPr>
        <p:blipFill>
          <a:blip r:embed="rId3" cstate="screen">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a:xfrm>
            <a:off x="539750" y="3565525"/>
            <a:ext cx="3606800" cy="2860675"/>
          </a:xfrm>
        </p:spPr>
      </p:pic>
    </p:spTree>
    <p:extLst>
      <p:ext uri="{BB962C8B-B14F-4D97-AF65-F5344CB8AC3E}">
        <p14:creationId xmlns:p14="http://schemas.microsoft.com/office/powerpoint/2010/main" val="991874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24CED-ACA9-133E-1EDC-E7BF5BBD99FC}"/>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02C95601-49A4-69EE-C15A-2E31BB2A4B07}"/>
              </a:ext>
            </a:extLst>
          </p:cNvPr>
          <p:cNvSpPr>
            <a:spLocks noGrp="1"/>
          </p:cNvSpPr>
          <p:nvPr>
            <p:ph type="title"/>
          </p:nvPr>
        </p:nvSpPr>
        <p:spPr/>
        <p:txBody>
          <a:bodyPr rtlCol="0"/>
          <a:lstStyle/>
          <a:p>
            <a:pPr rtl="0"/>
            <a:r>
              <a:rPr lang="ja-JP" altLang="en-US" b="1" dirty="0">
                <a:solidFill>
                  <a:schemeClr val="tx1"/>
                </a:solidFill>
                <a:latin typeface="Meiryo UI" panose="020B0604030504040204" pitchFamily="50" charset="-128"/>
                <a:ea typeface="Meiryo UI" panose="020B0604030504040204" pitchFamily="50" charset="-128"/>
              </a:rPr>
              <a:t>成果</a:t>
            </a:r>
          </a:p>
        </p:txBody>
      </p:sp>
      <p:sp>
        <p:nvSpPr>
          <p:cNvPr id="11" name="テキスト プレースホルダー 10">
            <a:extLst>
              <a:ext uri="{FF2B5EF4-FFF2-40B4-BE49-F238E27FC236}">
                <a16:creationId xmlns:a16="http://schemas.microsoft.com/office/drawing/2014/main" id="{50239A0D-9F30-AA37-7E14-C71EDD3C5558}"/>
              </a:ext>
            </a:extLst>
          </p:cNvPr>
          <p:cNvSpPr>
            <a:spLocks noGrp="1"/>
          </p:cNvSpPr>
          <p:nvPr>
            <p:ph idx="1"/>
          </p:nvPr>
        </p:nvSpPr>
        <p:spPr/>
        <p:txBody>
          <a:bodyPr rtlCol="0"/>
          <a:lstStyle/>
          <a:p>
            <a:r>
              <a:rPr lang="ja-JP" altLang="en-US" dirty="0">
                <a:solidFill>
                  <a:schemeClr val="tx1"/>
                </a:solidFill>
              </a:rPr>
              <a:t>多くの方が</a:t>
            </a:r>
            <a:r>
              <a:rPr lang="ja-JP" altLang="ja-JP" dirty="0">
                <a:solidFill>
                  <a:schemeClr val="tx1"/>
                </a:solidFill>
              </a:rPr>
              <a:t>子育て講習会を毎回楽しみに参加してくださり、</a:t>
            </a:r>
            <a:r>
              <a:rPr lang="ja-JP" altLang="en-US" dirty="0">
                <a:solidFill>
                  <a:schemeClr val="tx1"/>
                </a:solidFill>
              </a:rPr>
              <a:t>内容未定の</a:t>
            </a:r>
            <a:r>
              <a:rPr lang="ja-JP" altLang="ja-JP" dirty="0">
                <a:solidFill>
                  <a:schemeClr val="tx1"/>
                </a:solidFill>
              </a:rPr>
              <a:t>次回も申し込むなど</a:t>
            </a:r>
            <a:r>
              <a:rPr lang="ja-JP" altLang="ja-JP" b="1" dirty="0">
                <a:solidFill>
                  <a:srgbClr val="FF0000"/>
                </a:solidFill>
              </a:rPr>
              <a:t>受講が定着</a:t>
            </a:r>
            <a:r>
              <a:rPr lang="ja-JP" altLang="ja-JP" dirty="0">
                <a:solidFill>
                  <a:schemeClr val="tx1"/>
                </a:solidFill>
              </a:rPr>
              <a:t>しています。</a:t>
            </a:r>
            <a:endParaRPr lang="en-US" altLang="ja-JP" dirty="0">
              <a:solidFill>
                <a:schemeClr val="tx1"/>
              </a:solidFill>
            </a:endParaRPr>
          </a:p>
          <a:p>
            <a:r>
              <a:rPr lang="ja-JP" altLang="ja-JP" dirty="0">
                <a:solidFill>
                  <a:schemeClr val="tx1"/>
                </a:solidFill>
              </a:rPr>
              <a:t>受講を重ねることで参加者同士が</a:t>
            </a:r>
            <a:r>
              <a:rPr lang="ja-JP" altLang="ja-JP" b="1" dirty="0">
                <a:solidFill>
                  <a:srgbClr val="FF0000"/>
                </a:solidFill>
              </a:rPr>
              <a:t>自然と顔見知り</a:t>
            </a:r>
            <a:r>
              <a:rPr lang="ja-JP" altLang="ja-JP" dirty="0">
                <a:solidFill>
                  <a:schemeClr val="tx1"/>
                </a:solidFill>
              </a:rPr>
              <a:t>になっていきます。</a:t>
            </a:r>
            <a:endParaRPr lang="en-US" altLang="ja-JP" dirty="0">
              <a:solidFill>
                <a:schemeClr val="tx1"/>
              </a:solidFill>
            </a:endParaRPr>
          </a:p>
          <a:p>
            <a:r>
              <a:rPr lang="ja-JP" altLang="ja-JP" dirty="0">
                <a:solidFill>
                  <a:schemeClr val="tx1"/>
                </a:solidFill>
              </a:rPr>
              <a:t>申し込み状況の</a:t>
            </a:r>
            <a:r>
              <a:rPr lang="ja-JP" altLang="ja-JP" b="1" dirty="0">
                <a:solidFill>
                  <a:srgbClr val="FF0000"/>
                </a:solidFill>
              </a:rPr>
              <a:t>「見える化」</a:t>
            </a:r>
            <a:r>
              <a:rPr lang="ja-JP" altLang="ja-JP" dirty="0">
                <a:solidFill>
                  <a:schemeClr val="tx1"/>
                </a:solidFill>
              </a:rPr>
              <a:t>は、定員に達するのが早く意欲的な参加に繋がっています。</a:t>
            </a:r>
          </a:p>
        </p:txBody>
      </p:sp>
      <p:sp>
        <p:nvSpPr>
          <p:cNvPr id="16" name="日付プレースホルダー 15">
            <a:extLst>
              <a:ext uri="{FF2B5EF4-FFF2-40B4-BE49-F238E27FC236}">
                <a16:creationId xmlns:a16="http://schemas.microsoft.com/office/drawing/2014/main" id="{4B8B7890-92CB-DC94-E823-2E32D6A30292}"/>
              </a:ext>
            </a:extLst>
          </p:cNvPr>
          <p:cNvSpPr>
            <a:spLocks noGrp="1"/>
          </p:cNvSpPr>
          <p:nvPr>
            <p:ph type="dt" sz="half" idx="10"/>
          </p:nvPr>
        </p:nvSpPr>
        <p:spPr/>
        <p:txBody>
          <a:bodyPr rtlCol="0"/>
          <a:lstStyle/>
          <a:p>
            <a:pPr rtl="0"/>
            <a:r>
              <a:rPr lang="en-US" altLang="ja-JP" dirty="0">
                <a:latin typeface="Meiryo UI" panose="020B0604030504040204" pitchFamily="50" charset="-128"/>
                <a:ea typeface="Meiryo UI" panose="020B0604030504040204" pitchFamily="50" charset="-128"/>
              </a:rPr>
              <a:t>2025/10/31</a:t>
            </a:r>
          </a:p>
        </p:txBody>
      </p:sp>
      <p:sp>
        <p:nvSpPr>
          <p:cNvPr id="18" name="スライド番号プレースホルダー 17">
            <a:extLst>
              <a:ext uri="{FF2B5EF4-FFF2-40B4-BE49-F238E27FC236}">
                <a16:creationId xmlns:a16="http://schemas.microsoft.com/office/drawing/2014/main" id="{1B51CCD9-0421-44D8-BE7B-8CFC73BA59BD}"/>
              </a:ext>
            </a:extLst>
          </p:cNvPr>
          <p:cNvSpPr>
            <a:spLocks noGrp="1"/>
          </p:cNvSpPr>
          <p:nvPr>
            <p:ph type="sldNum" sz="quarter" idx="12"/>
          </p:nvPr>
        </p:nvSpPr>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22</a:t>
            </a:fld>
            <a:endParaRPr lang="ja-JP" altLang="en-US">
              <a:latin typeface="Meiryo UI" panose="020B0604030504040204" pitchFamily="50" charset="-128"/>
              <a:ea typeface="Meiryo UI" panose="020B0604030504040204" pitchFamily="50" charset="-128"/>
            </a:endParaRPr>
          </a:p>
        </p:txBody>
      </p:sp>
      <p:pic>
        <p:nvPicPr>
          <p:cNvPr id="4" name="図プレースホルダー 3">
            <a:extLst>
              <a:ext uri="{FF2B5EF4-FFF2-40B4-BE49-F238E27FC236}">
                <a16:creationId xmlns:a16="http://schemas.microsoft.com/office/drawing/2014/main" id="{ACBB3FB4-7895-8AC6-D554-BBFAEB683F13}"/>
              </a:ext>
            </a:extLst>
          </p:cNvPr>
          <p:cNvPicPr>
            <a:picLocks noGrp="1" noChangeAspect="1"/>
          </p:cNvPicPr>
          <p:nvPr>
            <p:ph type="pic" sz="quarter" idx="13"/>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754215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324FC-EBF2-4F4B-EBC0-C96AD2E0BED3}"/>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2718D0ED-A197-1DBB-16D0-7B67ADBAB86B}"/>
              </a:ext>
            </a:extLst>
          </p:cNvPr>
          <p:cNvSpPr>
            <a:spLocks noGrp="1"/>
          </p:cNvSpPr>
          <p:nvPr>
            <p:ph type="title"/>
          </p:nvPr>
        </p:nvSpPr>
        <p:spPr/>
        <p:txBody>
          <a:bodyPr rtlCol="0"/>
          <a:lstStyle/>
          <a:p>
            <a:pPr rtl="0"/>
            <a:r>
              <a:rPr lang="ja-JP" altLang="en-US" dirty="0">
                <a:solidFill>
                  <a:schemeClr val="tx1"/>
                </a:solidFill>
              </a:rPr>
              <a:t>課題</a:t>
            </a:r>
            <a:endParaRPr lang="ja-JP" altLang="en-US" b="1" dirty="0">
              <a:solidFill>
                <a:schemeClr val="tx1"/>
              </a:solidFill>
              <a:latin typeface="Meiryo UI" panose="020B0604030504040204" pitchFamily="50" charset="-128"/>
              <a:ea typeface="Meiryo UI" panose="020B0604030504040204" pitchFamily="50" charset="-128"/>
            </a:endParaRPr>
          </a:p>
        </p:txBody>
      </p:sp>
      <p:sp>
        <p:nvSpPr>
          <p:cNvPr id="11" name="テキスト プレースホルダー 10">
            <a:extLst>
              <a:ext uri="{FF2B5EF4-FFF2-40B4-BE49-F238E27FC236}">
                <a16:creationId xmlns:a16="http://schemas.microsoft.com/office/drawing/2014/main" id="{3A01BD2F-09F0-72A0-CDD2-D77FE9F31C33}"/>
              </a:ext>
            </a:extLst>
          </p:cNvPr>
          <p:cNvSpPr>
            <a:spLocks noGrp="1"/>
          </p:cNvSpPr>
          <p:nvPr>
            <p:ph idx="1"/>
          </p:nvPr>
        </p:nvSpPr>
        <p:spPr/>
        <p:txBody>
          <a:bodyPr rtlCol="0">
            <a:normAutofit fontScale="92500"/>
          </a:bodyPr>
          <a:lstStyle/>
          <a:p>
            <a:pPr marL="342900" indent="-342900">
              <a:buFont typeface="Arial" panose="020B0604020202020204" pitchFamily="34" charset="0"/>
              <a:buChar char="•"/>
            </a:pPr>
            <a:r>
              <a:rPr lang="ja-JP" altLang="ja-JP" dirty="0">
                <a:solidFill>
                  <a:schemeClr val="tx1"/>
                </a:solidFill>
              </a:rPr>
              <a:t>相談したいことが潜在していても、何を相談すればよいのか思い浮かばないことです。そこで一般的に多く寄せられることを話題提供すると、困りごとや知りたいことへの気づきとなるようです。例えば、夏が近いのでトイレトレーニングに最適な季節であることや、母乳とミルクの量は赤ちゃんに足りているのかなど、</a:t>
            </a:r>
            <a:r>
              <a:rPr lang="ja-JP" altLang="ja-JP" b="1" dirty="0">
                <a:solidFill>
                  <a:srgbClr val="FF0000"/>
                </a:solidFill>
              </a:rPr>
              <a:t>相談への後押し</a:t>
            </a:r>
            <a:r>
              <a:rPr lang="ja-JP" altLang="ja-JP" dirty="0">
                <a:solidFill>
                  <a:schemeClr val="tx1"/>
                </a:solidFill>
              </a:rPr>
              <a:t>が必要です。気づきを得ると保健師や助産師に自分から声をかけられるようになります。</a:t>
            </a:r>
            <a:endParaRPr lang="en-US" altLang="ja-JP" dirty="0">
              <a:solidFill>
                <a:schemeClr val="tx1"/>
              </a:solidFill>
            </a:endParaRPr>
          </a:p>
          <a:p>
            <a:pPr marL="342900" indent="-342900">
              <a:buFont typeface="Arial" panose="020B0604020202020204" pitchFamily="34" charset="0"/>
              <a:buChar char="•"/>
            </a:pPr>
            <a:r>
              <a:rPr lang="ja-JP" altLang="ja-JP" b="1" dirty="0">
                <a:solidFill>
                  <a:srgbClr val="FF0000"/>
                </a:solidFill>
              </a:rPr>
              <a:t>質問する＝育児ができない人</a:t>
            </a:r>
            <a:r>
              <a:rPr lang="ja-JP" altLang="en-US" b="1" dirty="0">
                <a:solidFill>
                  <a:srgbClr val="FF0000"/>
                </a:solidFill>
              </a:rPr>
              <a:t>？</a:t>
            </a:r>
            <a:r>
              <a:rPr lang="ja-JP" altLang="ja-JP" dirty="0">
                <a:solidFill>
                  <a:schemeClr val="tx1"/>
                </a:solidFill>
              </a:rPr>
              <a:t>と思われたくないという方もいます</a:t>
            </a:r>
            <a:r>
              <a:rPr lang="ja-JP" altLang="en-US" dirty="0">
                <a:solidFill>
                  <a:schemeClr val="tx1"/>
                </a:solidFill>
              </a:rPr>
              <a:t>。</a:t>
            </a:r>
            <a:r>
              <a:rPr lang="ja-JP" altLang="ja-JP" dirty="0">
                <a:solidFill>
                  <a:schemeClr val="tx1"/>
                </a:solidFill>
              </a:rPr>
              <a:t>全体への周知で、一生懸命子育てをしているからこそ疑問や質問がでてくるのだと伝えるようにしています。</a:t>
            </a:r>
          </a:p>
        </p:txBody>
      </p:sp>
      <p:sp>
        <p:nvSpPr>
          <p:cNvPr id="16" name="日付プレースホルダー 15">
            <a:extLst>
              <a:ext uri="{FF2B5EF4-FFF2-40B4-BE49-F238E27FC236}">
                <a16:creationId xmlns:a16="http://schemas.microsoft.com/office/drawing/2014/main" id="{9DAC65F7-8E2A-03E5-0232-CE854D6377F3}"/>
              </a:ext>
            </a:extLst>
          </p:cNvPr>
          <p:cNvSpPr>
            <a:spLocks noGrp="1"/>
          </p:cNvSpPr>
          <p:nvPr>
            <p:ph type="dt" sz="half" idx="10"/>
          </p:nvPr>
        </p:nvSpPr>
        <p:spPr/>
        <p:txBody>
          <a:bodyPr rtlCol="0"/>
          <a:lstStyle/>
          <a:p>
            <a:pPr rtl="0"/>
            <a:r>
              <a:rPr lang="en-US" altLang="ja-JP" dirty="0">
                <a:latin typeface="Meiryo UI" panose="020B0604030504040204" pitchFamily="50" charset="-128"/>
                <a:ea typeface="Meiryo UI" panose="020B0604030504040204" pitchFamily="50" charset="-128"/>
              </a:rPr>
              <a:t>2025/10/31</a:t>
            </a:r>
          </a:p>
        </p:txBody>
      </p:sp>
      <p:sp>
        <p:nvSpPr>
          <p:cNvPr id="18" name="スライド番号プレースホルダー 17">
            <a:extLst>
              <a:ext uri="{FF2B5EF4-FFF2-40B4-BE49-F238E27FC236}">
                <a16:creationId xmlns:a16="http://schemas.microsoft.com/office/drawing/2014/main" id="{F1952B78-BE40-B587-7512-3C8BC0C16A85}"/>
              </a:ext>
            </a:extLst>
          </p:cNvPr>
          <p:cNvSpPr>
            <a:spLocks noGrp="1"/>
          </p:cNvSpPr>
          <p:nvPr>
            <p:ph type="sldNum" sz="quarter" idx="12"/>
          </p:nvPr>
        </p:nvSpPr>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23</a:t>
            </a:fld>
            <a:endParaRPr lang="ja-JP" altLang="en-US">
              <a:latin typeface="Meiryo UI" panose="020B0604030504040204" pitchFamily="50" charset="-128"/>
              <a:ea typeface="Meiryo UI" panose="020B0604030504040204" pitchFamily="50" charset="-128"/>
            </a:endParaRPr>
          </a:p>
        </p:txBody>
      </p:sp>
      <p:pic>
        <p:nvPicPr>
          <p:cNvPr id="4" name="図プレースホルダー 3">
            <a:extLst>
              <a:ext uri="{FF2B5EF4-FFF2-40B4-BE49-F238E27FC236}">
                <a16:creationId xmlns:a16="http://schemas.microsoft.com/office/drawing/2014/main" id="{C1C319C7-2A46-2CE8-31E8-4E9352B0020B}"/>
              </a:ext>
            </a:extLst>
          </p:cNvPr>
          <p:cNvPicPr>
            <a:picLocks noGrp="1" noChangeAspect="1"/>
          </p:cNvPicPr>
          <p:nvPr>
            <p:ph type="pic" sz="quarter" idx="13"/>
          </p:nvPr>
        </p:nvPicPr>
        <p:blipFill>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260273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CA09C-D250-E829-4B88-0855168F1C5C}"/>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A40DAF32-BA41-B082-2FD7-DF90B421054F}"/>
              </a:ext>
            </a:extLst>
          </p:cNvPr>
          <p:cNvSpPr>
            <a:spLocks noGrp="1"/>
          </p:cNvSpPr>
          <p:nvPr>
            <p:ph type="title"/>
          </p:nvPr>
        </p:nvSpPr>
        <p:spPr>
          <a:xfrm>
            <a:off x="837513" y="586798"/>
            <a:ext cx="9396733" cy="1086646"/>
          </a:xfrm>
        </p:spPr>
        <p:txBody>
          <a:bodyPr rtlCol="0"/>
          <a:lstStyle/>
          <a:p>
            <a:pPr rtl="0"/>
            <a:r>
              <a:rPr lang="ja-JP" altLang="en-US" b="1" dirty="0">
                <a:solidFill>
                  <a:schemeClr val="tx1"/>
                </a:solidFill>
                <a:latin typeface="Meiryo UI" panose="020B0604030504040204" pitchFamily="50" charset="-128"/>
                <a:ea typeface="Meiryo UI" panose="020B0604030504040204" pitchFamily="50" charset="-128"/>
              </a:rPr>
              <a:t>今後の展望①</a:t>
            </a:r>
          </a:p>
        </p:txBody>
      </p:sp>
      <p:sp>
        <p:nvSpPr>
          <p:cNvPr id="19" name="テキスト プレースホルダー 18">
            <a:extLst>
              <a:ext uri="{FF2B5EF4-FFF2-40B4-BE49-F238E27FC236}">
                <a16:creationId xmlns:a16="http://schemas.microsoft.com/office/drawing/2014/main" id="{F01D323D-6FF2-E20E-A9DE-7F25E9C43029}"/>
              </a:ext>
            </a:extLst>
          </p:cNvPr>
          <p:cNvSpPr>
            <a:spLocks noGrp="1"/>
          </p:cNvSpPr>
          <p:nvPr>
            <p:ph type="body" sz="quarter" idx="15"/>
          </p:nvPr>
        </p:nvSpPr>
        <p:spPr>
          <a:xfrm>
            <a:off x="837513" y="1519208"/>
            <a:ext cx="4565283" cy="665481"/>
          </a:xfrm>
        </p:spPr>
        <p:txBody>
          <a:bodyPr rtlCol="0"/>
          <a:lstStyle/>
          <a:p>
            <a:pPr rtl="0"/>
            <a:r>
              <a:rPr lang="ja-JP" altLang="en-US" dirty="0">
                <a:latin typeface="Meiryo UI" panose="020B0604030504040204" pitchFamily="50" charset="-128"/>
                <a:ea typeface="Meiryo UI" panose="020B0604030504040204" pitchFamily="50" charset="-128"/>
              </a:rPr>
              <a:t>入園・入学の節目をサポート</a:t>
            </a:r>
          </a:p>
        </p:txBody>
      </p:sp>
      <p:sp>
        <p:nvSpPr>
          <p:cNvPr id="11" name="テキスト プレースホルダー 10">
            <a:extLst>
              <a:ext uri="{FF2B5EF4-FFF2-40B4-BE49-F238E27FC236}">
                <a16:creationId xmlns:a16="http://schemas.microsoft.com/office/drawing/2014/main" id="{EDFFD503-3446-3291-C422-76177C684360}"/>
              </a:ext>
            </a:extLst>
          </p:cNvPr>
          <p:cNvSpPr>
            <a:spLocks noGrp="1"/>
          </p:cNvSpPr>
          <p:nvPr>
            <p:ph type="body" sz="quarter" idx="13"/>
          </p:nvPr>
        </p:nvSpPr>
        <p:spPr>
          <a:xfrm>
            <a:off x="775059" y="2184689"/>
            <a:ext cx="5566233" cy="3647144"/>
          </a:xfrm>
        </p:spPr>
        <p:txBody>
          <a:bodyPr rtlCol="0"/>
          <a:lstStyle/>
          <a:p>
            <a:r>
              <a:rPr lang="en-US" altLang="ja-JP" dirty="0" err="1"/>
              <a:t>aiai</a:t>
            </a:r>
            <a:r>
              <a:rPr lang="ja-JP" altLang="ja-JP" dirty="0"/>
              <a:t>ひろばでは、</a:t>
            </a:r>
            <a:r>
              <a:rPr lang="ja-JP" altLang="ja-JP" b="1" dirty="0">
                <a:solidFill>
                  <a:srgbClr val="FF0000"/>
                </a:solidFill>
              </a:rPr>
              <a:t>保育施設の見学を兼ねた絵本の読み聞かせ会</a:t>
            </a:r>
            <a:r>
              <a:rPr lang="ja-JP" altLang="ja-JP" dirty="0"/>
              <a:t>を開催しています。保護者からは時々「どんな保育園か見極める」などの声を耳にします。</a:t>
            </a:r>
            <a:endParaRPr lang="en-US" altLang="ja-JP" dirty="0"/>
          </a:p>
          <a:p>
            <a:r>
              <a:rPr lang="ja-JP" altLang="ja-JP" dirty="0"/>
              <a:t>令和７年度より矢巾町でも</a:t>
            </a:r>
            <a:r>
              <a:rPr lang="en-US" altLang="ja-JP" b="1" dirty="0">
                <a:solidFill>
                  <a:srgbClr val="FF0000"/>
                </a:solidFill>
              </a:rPr>
              <a:t>5</a:t>
            </a:r>
            <a:r>
              <a:rPr lang="ja-JP" altLang="ja-JP" b="1" dirty="0">
                <a:solidFill>
                  <a:srgbClr val="FF0000"/>
                </a:solidFill>
              </a:rPr>
              <a:t>歳児健診</a:t>
            </a:r>
            <a:r>
              <a:rPr lang="ja-JP" altLang="ja-JP" dirty="0"/>
              <a:t>が始まりました。すべてのこども達が保護者とともに安心して就学できる環境を作る目的で実施されています。小学校に入学することは子育て家庭にとって大きなステップです。</a:t>
            </a:r>
          </a:p>
          <a:p>
            <a:r>
              <a:rPr lang="ja-JP" altLang="ja-JP" dirty="0"/>
              <a:t>改めて、</a:t>
            </a:r>
            <a:r>
              <a:rPr lang="ja-JP" altLang="ja-JP" b="1" dirty="0">
                <a:solidFill>
                  <a:srgbClr val="FF0000"/>
                </a:solidFill>
              </a:rPr>
              <a:t>こどもの教育に対しての責任は家庭である</a:t>
            </a:r>
            <a:r>
              <a:rPr lang="ja-JP" altLang="ja-JP" dirty="0"/>
              <a:t>ことの認識が大切であり、主体的に捉える機会が必要です。家庭が本来果たすべき役割を見つめ直していくと同時に、気軽に相談ができる場所が気づきにつながっていくのではと考えます。</a:t>
            </a:r>
          </a:p>
          <a:p>
            <a:pPr marL="0" indent="0" rtl="0">
              <a:buNone/>
            </a:pPr>
            <a:endParaRPr lang="ja-JP" altLang="en-US" dirty="0">
              <a:latin typeface="Meiryo UI" panose="020B0604030504040204" pitchFamily="50" charset="-128"/>
              <a:ea typeface="Meiryo UI" panose="020B0604030504040204" pitchFamily="50" charset="-128"/>
            </a:endParaRPr>
          </a:p>
        </p:txBody>
      </p:sp>
      <p:sp>
        <p:nvSpPr>
          <p:cNvPr id="16" name="日付プレースホルダー 15">
            <a:extLst>
              <a:ext uri="{FF2B5EF4-FFF2-40B4-BE49-F238E27FC236}">
                <a16:creationId xmlns:a16="http://schemas.microsoft.com/office/drawing/2014/main" id="{2CB054E2-93B5-293B-D333-7C415C737825}"/>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2025/10/31</a:t>
            </a:r>
          </a:p>
        </p:txBody>
      </p:sp>
      <p:sp>
        <p:nvSpPr>
          <p:cNvPr id="18" name="スライド番号プレースホルダー 17">
            <a:extLst>
              <a:ext uri="{FF2B5EF4-FFF2-40B4-BE49-F238E27FC236}">
                <a16:creationId xmlns:a16="http://schemas.microsoft.com/office/drawing/2014/main" id="{2E8692B2-5D8F-F4AA-A867-8D52F49866B7}"/>
              </a:ext>
            </a:extLst>
          </p:cNvPr>
          <p:cNvSpPr>
            <a:spLocks noGrp="1"/>
          </p:cNvSpPr>
          <p:nvPr>
            <p:ph type="sldNum" sz="quarter" idx="12"/>
          </p:nvPr>
        </p:nvSpPr>
        <p:spPr>
          <a:xfrm>
            <a:off x="10821701" y="5672706"/>
            <a:ext cx="951908" cy="754673"/>
          </a:xfrm>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24</a:t>
            </a:fld>
            <a:endParaRPr lang="ja-JP" altLang="en-US">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687F320C-B9F1-AA98-FB26-91635751D782}"/>
              </a:ext>
            </a:extLst>
          </p:cNvPr>
          <p:cNvPicPr>
            <a:picLocks noChangeAspect="1"/>
          </p:cNvPicPr>
          <p:nvPr/>
        </p:nvPicPr>
        <p:blipFill>
          <a:blip r:embed="rId3"/>
          <a:stretch>
            <a:fillRect/>
          </a:stretch>
        </p:blipFill>
        <p:spPr>
          <a:xfrm>
            <a:off x="6619262" y="462408"/>
            <a:ext cx="3924470" cy="5545102"/>
          </a:xfrm>
          <a:prstGeom prst="rect">
            <a:avLst/>
          </a:prstGeom>
        </p:spPr>
      </p:pic>
    </p:spTree>
    <p:extLst>
      <p:ext uri="{BB962C8B-B14F-4D97-AF65-F5344CB8AC3E}">
        <p14:creationId xmlns:p14="http://schemas.microsoft.com/office/powerpoint/2010/main" val="801097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9EB51-DF1F-5F27-91CB-B90AB0300550}"/>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73042D84-A230-9D5F-F4AE-EF61D125E855}"/>
              </a:ext>
            </a:extLst>
          </p:cNvPr>
          <p:cNvSpPr>
            <a:spLocks noGrp="1"/>
          </p:cNvSpPr>
          <p:nvPr>
            <p:ph type="title"/>
          </p:nvPr>
        </p:nvSpPr>
        <p:spPr>
          <a:xfrm>
            <a:off x="837513" y="586798"/>
            <a:ext cx="9396733" cy="1086646"/>
          </a:xfrm>
        </p:spPr>
        <p:txBody>
          <a:bodyPr rtlCol="0"/>
          <a:lstStyle/>
          <a:p>
            <a:pPr rtl="0"/>
            <a:r>
              <a:rPr lang="ja-JP" altLang="en-US" b="1" dirty="0">
                <a:solidFill>
                  <a:schemeClr val="tx1"/>
                </a:solidFill>
                <a:latin typeface="Meiryo UI" panose="020B0604030504040204" pitchFamily="50" charset="-128"/>
                <a:ea typeface="Meiryo UI" panose="020B0604030504040204" pitchFamily="50" charset="-128"/>
              </a:rPr>
              <a:t>今後の展望②</a:t>
            </a:r>
          </a:p>
        </p:txBody>
      </p:sp>
      <p:sp>
        <p:nvSpPr>
          <p:cNvPr id="20" name="テキスト プレースホルダー 19">
            <a:extLst>
              <a:ext uri="{FF2B5EF4-FFF2-40B4-BE49-F238E27FC236}">
                <a16:creationId xmlns:a16="http://schemas.microsoft.com/office/drawing/2014/main" id="{DE4C944B-9E4E-9D7A-39CE-C2F163360FA4}"/>
              </a:ext>
            </a:extLst>
          </p:cNvPr>
          <p:cNvSpPr>
            <a:spLocks noGrp="1"/>
          </p:cNvSpPr>
          <p:nvPr>
            <p:ph type="body" sz="quarter" idx="16"/>
          </p:nvPr>
        </p:nvSpPr>
        <p:spPr>
          <a:xfrm>
            <a:off x="837513" y="1862217"/>
            <a:ext cx="4565283" cy="665481"/>
          </a:xfrm>
        </p:spPr>
        <p:txBody>
          <a:bodyPr rtlCol="0"/>
          <a:lstStyle/>
          <a:p>
            <a:pPr rtl="0"/>
            <a:r>
              <a:rPr lang="ja-JP" altLang="en-US" dirty="0"/>
              <a:t>「生きるちから」の出発点</a:t>
            </a:r>
            <a:endParaRPr lang="ja-JP" altLang="en-US" dirty="0">
              <a:latin typeface="Meiryo UI" panose="020B0604030504040204" pitchFamily="50" charset="-128"/>
              <a:ea typeface="Meiryo UI" panose="020B0604030504040204" pitchFamily="50" charset="-128"/>
            </a:endParaRPr>
          </a:p>
        </p:txBody>
      </p:sp>
      <p:sp>
        <p:nvSpPr>
          <p:cNvPr id="14" name="テキスト プレースホルダー 13">
            <a:extLst>
              <a:ext uri="{FF2B5EF4-FFF2-40B4-BE49-F238E27FC236}">
                <a16:creationId xmlns:a16="http://schemas.microsoft.com/office/drawing/2014/main" id="{54C092CC-4368-DF24-515E-3CC2B70B2EF2}"/>
              </a:ext>
            </a:extLst>
          </p:cNvPr>
          <p:cNvSpPr>
            <a:spLocks noGrp="1"/>
          </p:cNvSpPr>
          <p:nvPr>
            <p:ph type="body" sz="quarter" idx="14"/>
          </p:nvPr>
        </p:nvSpPr>
        <p:spPr>
          <a:xfrm>
            <a:off x="837512" y="2587547"/>
            <a:ext cx="4825869" cy="2426905"/>
          </a:xfrm>
        </p:spPr>
        <p:txBody>
          <a:bodyPr rtlCol="0"/>
          <a:lstStyle/>
          <a:p>
            <a:r>
              <a:rPr lang="ja-JP" altLang="ja-JP" dirty="0"/>
              <a:t>子育て広場は、妊娠期から就園前のお子さんとその家族が初めて訪れる場所です。</a:t>
            </a:r>
            <a:r>
              <a:rPr lang="ja-JP" altLang="ja-JP" b="1" dirty="0">
                <a:solidFill>
                  <a:srgbClr val="FF0000"/>
                </a:solidFill>
              </a:rPr>
              <a:t>「生きる力」を育むのは家庭</a:t>
            </a:r>
            <a:r>
              <a:rPr lang="ja-JP" altLang="ja-JP" dirty="0"/>
              <a:t>であることを知らせたり、</a:t>
            </a:r>
            <a:r>
              <a:rPr lang="ja-JP" altLang="ja-JP" b="1" dirty="0">
                <a:solidFill>
                  <a:srgbClr val="FF0000"/>
                </a:solidFill>
              </a:rPr>
              <a:t>子どもの発達段階に応じた学びの機会</a:t>
            </a:r>
            <a:r>
              <a:rPr lang="ja-JP" altLang="ja-JP" dirty="0"/>
              <a:t>を提供したりすることで、親子のきずなが一層深まることを期待します。</a:t>
            </a:r>
            <a:endParaRPr lang="en-US" altLang="ja-JP" dirty="0"/>
          </a:p>
          <a:p>
            <a:r>
              <a:rPr lang="ja-JP" altLang="ja-JP" dirty="0"/>
              <a:t>これからも家庭教育の出発点として、居場所づくりの充実に貢献して、親子の健やかな暮らしを応援していきたいと思います。</a:t>
            </a:r>
          </a:p>
          <a:p>
            <a:pPr rtl="0"/>
            <a:endParaRPr lang="ja-JP" altLang="en-US" dirty="0">
              <a:latin typeface="Meiryo UI" panose="020B0604030504040204" pitchFamily="50" charset="-128"/>
              <a:ea typeface="Meiryo UI" panose="020B0604030504040204" pitchFamily="50" charset="-128"/>
            </a:endParaRPr>
          </a:p>
        </p:txBody>
      </p:sp>
      <p:sp>
        <p:nvSpPr>
          <p:cNvPr id="16" name="日付プレースホルダー 15">
            <a:extLst>
              <a:ext uri="{FF2B5EF4-FFF2-40B4-BE49-F238E27FC236}">
                <a16:creationId xmlns:a16="http://schemas.microsoft.com/office/drawing/2014/main" id="{4B750532-A88D-EAD5-CE3E-B7125DFA5CEE}"/>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2025/10/31</a:t>
            </a:r>
          </a:p>
        </p:txBody>
      </p:sp>
      <p:sp>
        <p:nvSpPr>
          <p:cNvPr id="18" name="スライド番号プレースホルダー 17">
            <a:extLst>
              <a:ext uri="{FF2B5EF4-FFF2-40B4-BE49-F238E27FC236}">
                <a16:creationId xmlns:a16="http://schemas.microsoft.com/office/drawing/2014/main" id="{E0522682-B26E-BA2A-53F5-EBB27EEA7054}"/>
              </a:ext>
            </a:extLst>
          </p:cNvPr>
          <p:cNvSpPr>
            <a:spLocks noGrp="1"/>
          </p:cNvSpPr>
          <p:nvPr>
            <p:ph type="sldNum" sz="quarter" idx="12"/>
          </p:nvPr>
        </p:nvSpPr>
        <p:spPr>
          <a:xfrm>
            <a:off x="10821701" y="5672706"/>
            <a:ext cx="951908" cy="754673"/>
          </a:xfrm>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25</a:t>
            </a:fld>
            <a:endParaRPr lang="ja-JP" altLang="en-US">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8F02E630-E146-9C39-943C-6984EC4D410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22836" y="1130121"/>
            <a:ext cx="4211410" cy="4211410"/>
          </a:xfrm>
          <a:prstGeom prst="rect">
            <a:avLst/>
          </a:prstGeom>
        </p:spPr>
      </p:pic>
    </p:spTree>
    <p:extLst>
      <p:ext uri="{BB962C8B-B14F-4D97-AF65-F5344CB8AC3E}">
        <p14:creationId xmlns:p14="http://schemas.microsoft.com/office/powerpoint/2010/main" val="3210137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F8B644-5F5A-4E5B-BA28-DE6E222EB900}"/>
              </a:ext>
            </a:extLst>
          </p:cNvPr>
          <p:cNvSpPr>
            <a:spLocks noGrp="1"/>
          </p:cNvSpPr>
          <p:nvPr>
            <p:ph type="ctrTitle"/>
          </p:nvPr>
        </p:nvSpPr>
        <p:spPr>
          <a:xfrm>
            <a:off x="628652" y="841751"/>
            <a:ext cx="5234976" cy="3426107"/>
          </a:xfrm>
        </p:spPr>
        <p:txBody>
          <a:bodyPr rtlCol="0"/>
          <a:lstStyle/>
          <a:p>
            <a:pPr rtl="0"/>
            <a:r>
              <a:rPr lang="ja-JP" altLang="en-US" dirty="0"/>
              <a:t>ご清聴</a:t>
            </a:r>
            <a:br>
              <a:rPr lang="en-US" altLang="ja-JP" dirty="0"/>
            </a:br>
            <a:r>
              <a:rPr lang="ja-JP" altLang="en-US" b="1" dirty="0">
                <a:latin typeface="Meiryo UI" panose="020B0604030504040204" pitchFamily="50" charset="-128"/>
                <a:ea typeface="Meiryo UI" panose="020B0604030504040204" pitchFamily="50" charset="-128"/>
              </a:rPr>
              <a:t>ありがとうございました</a:t>
            </a:r>
          </a:p>
        </p:txBody>
      </p:sp>
      <p:sp>
        <p:nvSpPr>
          <p:cNvPr id="3" name="サブタイトル 2">
            <a:extLst>
              <a:ext uri="{FF2B5EF4-FFF2-40B4-BE49-F238E27FC236}">
                <a16:creationId xmlns:a16="http://schemas.microsoft.com/office/drawing/2014/main" id="{893C76A6-847B-4C82-B5E0-00AA09AD00A5}"/>
              </a:ext>
            </a:extLst>
          </p:cNvPr>
          <p:cNvSpPr>
            <a:spLocks noGrp="1"/>
          </p:cNvSpPr>
          <p:nvPr>
            <p:ph type="subTitle" idx="1"/>
          </p:nvPr>
        </p:nvSpPr>
        <p:spPr>
          <a:xfrm>
            <a:off x="4135446" y="5164815"/>
            <a:ext cx="1306439" cy="660166"/>
          </a:xfrm>
        </p:spPr>
        <p:txBody>
          <a:bodyPr rtlCol="0"/>
          <a:lstStyle/>
          <a:p>
            <a:pPr rtl="0"/>
            <a:r>
              <a:rPr lang="ja-JP" altLang="en-US" dirty="0"/>
              <a:t>半澤久枝　</a:t>
            </a:r>
            <a:endParaRPr lang="ja-JP" altLang="en-US" dirty="0">
              <a:latin typeface="Meiryo UI" panose="020B0604030504040204" pitchFamily="50" charset="-128"/>
              <a:ea typeface="Meiryo UI" panose="020B0604030504040204" pitchFamily="50" charset="-128"/>
            </a:endParaRPr>
          </a:p>
        </p:txBody>
      </p:sp>
      <p:sp>
        <p:nvSpPr>
          <p:cNvPr id="27" name="日付プレースホルダー 26">
            <a:extLst>
              <a:ext uri="{FF2B5EF4-FFF2-40B4-BE49-F238E27FC236}">
                <a16:creationId xmlns:a16="http://schemas.microsoft.com/office/drawing/2014/main" id="{2A78338C-8C66-4E15-9C44-D88273C2E6DF}"/>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a:t>
            </a:r>
            <a:r>
              <a:rPr lang="en-US" altLang="ja-JP" dirty="0"/>
              <a:t>25</a:t>
            </a:r>
            <a:r>
              <a:rPr lang="en-US" altLang="ja-JP" dirty="0">
                <a:latin typeface="Meiryo UI" panose="020B0604030504040204" pitchFamily="50" charset="-128"/>
                <a:ea typeface="Meiryo UI" panose="020B0604030504040204" pitchFamily="50" charset="-128"/>
              </a:rPr>
              <a:t>/10/31</a:t>
            </a:r>
          </a:p>
          <a:p>
            <a:pPr rtl="0"/>
            <a:endParaRPr lang="en-US" altLang="ja-JP" dirty="0">
              <a:latin typeface="Meiryo UI" panose="020B0604030504040204" pitchFamily="50" charset="-128"/>
              <a:ea typeface="Meiryo UI" panose="020B0604030504040204" pitchFamily="50" charset="-128"/>
            </a:endParaRPr>
          </a:p>
        </p:txBody>
      </p:sp>
      <p:sp>
        <p:nvSpPr>
          <p:cNvPr id="28" name="フッター プレースホルダー 27">
            <a:extLst>
              <a:ext uri="{FF2B5EF4-FFF2-40B4-BE49-F238E27FC236}">
                <a16:creationId xmlns:a16="http://schemas.microsoft.com/office/drawing/2014/main" id="{F13935AE-5DF2-446C-8700-C187C6E71514}"/>
              </a:ext>
            </a:extLst>
          </p:cNvPr>
          <p:cNvSpPr>
            <a:spLocks noGrp="1"/>
          </p:cNvSpPr>
          <p:nvPr>
            <p:ph type="ftr" sz="quarter" idx="11"/>
          </p:nvPr>
        </p:nvSpPr>
        <p:spPr>
          <a:xfrm rot="5400000">
            <a:off x="9233562" y="2578525"/>
            <a:ext cx="4114800" cy="365125"/>
          </a:xfrm>
        </p:spPr>
        <p:txBody>
          <a:bodyPr rtlCol="0"/>
          <a:lstStyle/>
          <a:p>
            <a:pPr rtl="0"/>
            <a:r>
              <a:rPr lang="ja-JP" altLang="en-US" dirty="0">
                <a:latin typeface="Meiryo UI" panose="020B0604030504040204" pitchFamily="50" charset="-128"/>
                <a:ea typeface="Meiryo UI" panose="020B0604030504040204" pitchFamily="50" charset="-128"/>
              </a:rPr>
              <a:t>児童館にて親子でスキンケア体験</a:t>
            </a:r>
          </a:p>
        </p:txBody>
      </p:sp>
      <p:sp>
        <p:nvSpPr>
          <p:cNvPr id="29" name="スライド番号プレースホルダー 28">
            <a:extLst>
              <a:ext uri="{FF2B5EF4-FFF2-40B4-BE49-F238E27FC236}">
                <a16:creationId xmlns:a16="http://schemas.microsoft.com/office/drawing/2014/main" id="{A71A34B9-CDBE-4F6F-A2CD-04C420DB3455}"/>
              </a:ext>
            </a:extLst>
          </p:cNvPr>
          <p:cNvSpPr>
            <a:spLocks noGrp="1"/>
          </p:cNvSpPr>
          <p:nvPr>
            <p:ph type="sldNum" sz="quarter" idx="12"/>
          </p:nvPr>
        </p:nvSpPr>
        <p:spPr>
          <a:xfrm>
            <a:off x="10821701" y="5672706"/>
            <a:ext cx="951908" cy="754673"/>
          </a:xfrm>
        </p:spPr>
        <p:txBody>
          <a:bodyPr rtlCol="0"/>
          <a:lstStyle/>
          <a:p>
            <a:pPr rtl="0"/>
            <a:fld id="{42B7CBA4-B6F8-42AF-9F87-A3019C537482}" type="slidenum">
              <a:rPr lang="en-US" altLang="ja-JP" smtClean="0">
                <a:latin typeface="Meiryo UI" panose="020B0604030504040204" pitchFamily="50" charset="-128"/>
                <a:ea typeface="Meiryo UI" panose="020B0604030504040204" pitchFamily="50" charset="-128"/>
              </a:rPr>
              <a:pPr rtl="0"/>
              <a:t>26</a:t>
            </a:fld>
            <a:endParaRPr lang="ja-JP" altLang="en-US">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172C0BBB-018A-D282-AAED-CAD0DB7CDC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997" y="3271760"/>
            <a:ext cx="2353187" cy="1764890"/>
          </a:xfrm>
          <a:prstGeom prst="rect">
            <a:avLst/>
          </a:prstGeom>
        </p:spPr>
      </p:pic>
      <p:pic>
        <p:nvPicPr>
          <p:cNvPr id="19" name="図プレースホルダー 18">
            <a:extLst>
              <a:ext uri="{FF2B5EF4-FFF2-40B4-BE49-F238E27FC236}">
                <a16:creationId xmlns:a16="http://schemas.microsoft.com/office/drawing/2014/main" id="{CE132211-FA75-9102-50DF-F5012BF6294E}"/>
              </a:ext>
            </a:extLst>
          </p:cNvPr>
          <p:cNvPicPr>
            <a:picLocks noGrp="1" noChangeAspect="1"/>
          </p:cNvPicPr>
          <p:nvPr>
            <p:ph type="pic" sz="quarter" idx="13"/>
          </p:nvPr>
        </p:nvPicPr>
        <p:blipFill>
          <a:blip r:embed="rId4"/>
          <a:srcRect l="19092" t="333" r="19349" b="-333"/>
          <a:stretch>
            <a:fillRect/>
          </a:stretch>
        </p:blipFill>
        <p:spPr>
          <a:xfrm>
            <a:off x="5514305" y="346969"/>
            <a:ext cx="5234976" cy="5669280"/>
          </a:xfrm>
        </p:spPr>
      </p:pic>
    </p:spTree>
    <p:extLst>
      <p:ext uri="{BB962C8B-B14F-4D97-AF65-F5344CB8AC3E}">
        <p14:creationId xmlns:p14="http://schemas.microsoft.com/office/powerpoint/2010/main" val="1604482673"/>
      </p:ext>
    </p:extLst>
  </p:cSld>
  <p:clrMapOvr>
    <a:masterClrMapping/>
  </p:clrMapOvr>
</p:sld>
</file>

<file path=ppt/theme/theme1.xml><?xml version="1.0" encoding="utf-8"?>
<a:theme xmlns:a="http://schemas.openxmlformats.org/drawingml/2006/main" name="MemoVTI">
  <a:themeElements>
    <a:clrScheme name="Custom 73">
      <a:dk1>
        <a:sysClr val="windowText" lastClr="000000"/>
      </a:dk1>
      <a:lt1>
        <a:sysClr val="window" lastClr="FFFFFF"/>
      </a:lt1>
      <a:dk2>
        <a:srgbClr val="192033"/>
      </a:dk2>
      <a:lt2>
        <a:srgbClr val="F3EAD9"/>
      </a:lt2>
      <a:accent1>
        <a:srgbClr val="ED625F"/>
      </a:accent1>
      <a:accent2>
        <a:srgbClr val="2F4FA7"/>
      </a:accent2>
      <a:accent3>
        <a:srgbClr val="76A899"/>
      </a:accent3>
      <a:accent4>
        <a:srgbClr val="D4669D"/>
      </a:accent4>
      <a:accent5>
        <a:srgbClr val="F2855A"/>
      </a:accent5>
      <a:accent6>
        <a:srgbClr val="C44732"/>
      </a:accent6>
      <a:hlink>
        <a:srgbClr val="3F7AAF"/>
      </a:hlink>
      <a:folHlink>
        <a:srgbClr val="9E4687"/>
      </a:folHlink>
    </a:clrScheme>
    <a:fontScheme name="Elephant Univers Condensed">
      <a:majorFont>
        <a:latin typeface="Elephant"/>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1607759_TF00775130_Win32" id="{B2AE2D57-492B-4BCF-AF70-3E6A28AB5142}" vid="{B1E21B4F-7865-4A06-94F7-41AF016CCC2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AE2BE2-2448-4E7B-801D-A1DB86E25C07}">
  <ds:schemaRefs>
    <ds:schemaRef ds:uri="http://schemas.microsoft.com/office/2006/documentManagement/types"/>
    <ds:schemaRef ds:uri="http://purl.org/dc/dcmitype/"/>
    <ds:schemaRef ds:uri="230e9df3-be65-4c73-a93b-d1236ebd677e"/>
    <ds:schemaRef ds:uri="http://schemas.microsoft.com/office/2006/metadata/properties"/>
    <ds:schemaRef ds:uri="http://schemas.microsoft.com/sharepoint/v3"/>
    <ds:schemaRef ds:uri="http://schemas.microsoft.com/office/infopath/2007/PartnerControls"/>
    <ds:schemaRef ds:uri="http://purl.org/dc/terms/"/>
    <ds:schemaRef ds:uri="http://schemas.openxmlformats.org/package/2006/metadata/core-properties"/>
    <ds:schemaRef ds:uri="16c05727-aa75-4e4a-9b5f-8a80a1165891"/>
    <ds:schemaRef ds:uri="71af3243-3dd4-4a8d-8c0d-dd76da1f02a5"/>
    <ds:schemaRef ds:uri="http://www.w3.org/XML/1998/namespace"/>
    <ds:schemaRef ds:uri="http://purl.org/dc/elements/1.1/"/>
  </ds:schemaRefs>
</ds:datastoreItem>
</file>

<file path=customXml/itemProps2.xml><?xml version="1.0" encoding="utf-8"?>
<ds:datastoreItem xmlns:ds="http://schemas.openxmlformats.org/officeDocument/2006/customXml" ds:itemID="{D7D1BE6E-AF61-4499-9528-70BA981F4084}">
  <ds:schemaRefs>
    <ds:schemaRef ds:uri="http://schemas.microsoft.com/sharepoint/v3/contenttype/forms"/>
  </ds:schemaRefs>
</ds:datastoreItem>
</file>

<file path=customXml/itemProps3.xml><?xml version="1.0" encoding="utf-8"?>
<ds:datastoreItem xmlns:ds="http://schemas.openxmlformats.org/officeDocument/2006/customXml" ds:itemID="{8A76123C-0D07-411D-99F3-D7FCBD3176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メモ デザイン</Template>
  <TotalTime>955</TotalTime>
  <Words>1897</Words>
  <Application>Microsoft Office PowerPoint</Application>
  <PresentationFormat>ワイド画面</PresentationFormat>
  <Paragraphs>239</Paragraphs>
  <Slides>26</Slides>
  <Notes>11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26</vt:i4>
      </vt:variant>
    </vt:vector>
  </HeadingPairs>
  <TitlesOfParts>
    <vt:vector size="30" baseType="lpstr">
      <vt:lpstr>Meiryo UI</vt:lpstr>
      <vt:lpstr>Arial</vt:lpstr>
      <vt:lpstr>Wingdings</vt:lpstr>
      <vt:lpstr>MemoVTI</vt:lpstr>
      <vt:lpstr>相談支援と交流支援を基盤とした学び</vt:lpstr>
      <vt:lpstr>半澤久枝  特定非営利活動法人矢巾ゆりかご　理事長</vt:lpstr>
      <vt:lpstr>本日の流れ​​</vt:lpstr>
      <vt:lpstr>矢巾町の 概要</vt:lpstr>
      <vt:lpstr>矢巾町の概要</vt:lpstr>
      <vt:lpstr>子どもを安心して生み育てることのできる環境づくに寄与することを目的に活動</vt:lpstr>
      <vt:lpstr>活動を展開している施設</vt:lpstr>
      <vt:lpstr>子育て家庭の現状</vt:lpstr>
      <vt:lpstr>親子の居場所づくりと情報共有</vt:lpstr>
      <vt:lpstr>子育てについて学ぶ機会が考えの整理につながる</vt:lpstr>
      <vt:lpstr>こどもの成長発達にあわせた子育て講習会</vt:lpstr>
      <vt:lpstr>妊娠期～ 乳幼児期の講座</vt:lpstr>
      <vt:lpstr>妊娠期から生後５か月</vt:lpstr>
      <vt:lpstr>生後6か月から１歳まで</vt:lpstr>
      <vt:lpstr>１歳１か月から就園前</vt:lpstr>
      <vt:lpstr>放課後児童支援</vt:lpstr>
      <vt:lpstr>岩手県立青少年の家</vt:lpstr>
      <vt:lpstr>放課後こども教室</vt:lpstr>
      <vt:lpstr>地域の子育て支援者向けの講座</vt:lpstr>
      <vt:lpstr>地域子育てサポーター講座</vt:lpstr>
      <vt:lpstr>ファミサポ援助会員養成講座と交流会</vt:lpstr>
      <vt:lpstr>成果</vt:lpstr>
      <vt:lpstr>課題</vt:lpstr>
      <vt:lpstr>今後の展望①</vt:lpstr>
      <vt:lpstr>今後の展望②</vt:lpstr>
      <vt:lpstr>ご清聴 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相談支援と交流支援を基盤とした学び</dc:title>
  <dc:creator>8889 donguri</dc:creator>
  <cp:lastModifiedBy>8889 donguri</cp:lastModifiedBy>
  <cp:revision>16</cp:revision>
  <cp:lastPrinted>2025-10-07T04:24:09Z</cp:lastPrinted>
  <dcterms:created xsi:type="dcterms:W3CDTF">2025-08-07T10:26:37Z</dcterms:created>
  <dcterms:modified xsi:type="dcterms:W3CDTF">2025-10-07T16:15:14Z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